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69" r:id="rId1"/>
  </p:sldMasterIdLst>
  <p:notesMasterIdLst>
    <p:notesMasterId r:id="rId18"/>
  </p:notesMasterIdLst>
  <p:handoutMasterIdLst>
    <p:handoutMasterId r:id="rId19"/>
  </p:handoutMasterIdLst>
  <p:sldIdLst>
    <p:sldId id="270" r:id="rId2"/>
    <p:sldId id="275" r:id="rId3"/>
    <p:sldId id="268" r:id="rId4"/>
    <p:sldId id="384" r:id="rId5"/>
    <p:sldId id="385" r:id="rId6"/>
    <p:sldId id="376" r:id="rId7"/>
    <p:sldId id="386" r:id="rId8"/>
    <p:sldId id="387" r:id="rId9"/>
    <p:sldId id="388" r:id="rId10"/>
    <p:sldId id="389" r:id="rId11"/>
    <p:sldId id="377" r:id="rId12"/>
    <p:sldId id="390" r:id="rId13"/>
    <p:sldId id="290" r:id="rId14"/>
    <p:sldId id="374" r:id="rId15"/>
    <p:sldId id="352" r:id="rId16"/>
    <p:sldId id="285" r:id="rId17"/>
  </p:sldIdLst>
  <p:sldSz cx="12192000" cy="6858000"/>
  <p:notesSz cx="6858000" cy="9144000"/>
  <p:defaultTextStyle>
    <a:defPPr rtl="0"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C68C0"/>
    <a:srgbClr val="292C48"/>
    <a:srgbClr val="2C2D39"/>
    <a:srgbClr val="242630"/>
    <a:srgbClr val="2A1F43"/>
    <a:srgbClr val="0C1B43"/>
    <a:srgbClr val="000000"/>
    <a:srgbClr val="1D2225"/>
    <a:srgbClr val="F8F8F8"/>
    <a:srgbClr val="363C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488" autoAdjust="0"/>
  </p:normalViewPr>
  <p:slideViewPr>
    <p:cSldViewPr snapToGrid="0" snapToObjects="1">
      <p:cViewPr varScale="1">
        <p:scale>
          <a:sx n="114" d="100"/>
          <a:sy n="114" d="100"/>
        </p:scale>
        <p:origin x="4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20" d="100"/>
          <a:sy n="120" d="100"/>
        </p:scale>
        <p:origin x="504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8D5A2E05-2C6E-484E-9BB1-366C90717B9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2043844-B7FE-EC43-89AA-8831B859F94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524FD3F4-0FD3-4FDD-93B1-6E37022C4D3C}" type="datetime1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2020/6/25</a:t>
            </a:fld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FAC2EDC-03FB-D147-9BAA-37FCFF988C7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98E195D-E935-D746-A5D1-61E2EBF7EF6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F57D167-9BB5-2048-9DDA-7DF8E5D94DC9}" type="slidenum">
              <a:rPr 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‹#›</a:t>
            </a:fld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77512132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B855F6AB-8B2D-4C8E-B1E3-DA8942A7744B}" type="datetime1">
              <a:rPr lang="zh-CN" altLang="en-US" smtClean="0"/>
              <a:t>2020/6/25</a:t>
            </a:fld>
            <a:endParaRPr 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 noProof="0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cn" noProof="0" dirty="0"/>
              <a:t>单击此处编辑母版文本样式</a:t>
            </a:r>
          </a:p>
          <a:p>
            <a:pPr lvl="1" rtl="0"/>
            <a:r>
              <a:rPr lang="zh-cn" noProof="0" dirty="0"/>
              <a:t>第二级</a:t>
            </a:r>
          </a:p>
          <a:p>
            <a:pPr lvl="2" rtl="0"/>
            <a:r>
              <a:rPr lang="zh-cn" noProof="0" dirty="0"/>
              <a:t>第三级</a:t>
            </a:r>
          </a:p>
          <a:p>
            <a:pPr lvl="3" rtl="0"/>
            <a:r>
              <a:rPr lang="zh-cn" noProof="0" dirty="0"/>
              <a:t>第四级</a:t>
            </a:r>
          </a:p>
          <a:p>
            <a:pPr lvl="4" rtl="0"/>
            <a:r>
              <a:rPr lang="zh-cn" noProof="0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DB303FA8-A3F3-7640-B13D-36C73B3E558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0178569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4C8A29C-844B-493A-966C-91983C18DEF2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EE3D6AE6-F73B-41E4-A43A-9BEB7FCD4A9C}" type="datetime1">
              <a:rPr lang="zh-CN" altLang="en-US" smtClean="0"/>
              <a:t>2020/6/25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1999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10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70A94D1-9356-402A-B81B-38A77D3598D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4D3E5AB-FD99-40EC-9502-17319D0398BD}" type="datetime1">
              <a:rPr lang="zh-CN" altLang="en-US" smtClean="0"/>
              <a:t>2020/6/25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92200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11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70A94D1-9356-402A-B81B-38A77D3598D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4D3E5AB-FD99-40EC-9502-17319D0398BD}" type="datetime1">
              <a:rPr lang="zh-CN" altLang="en-US" smtClean="0"/>
              <a:t>2020/6/25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33847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12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70A94D1-9356-402A-B81B-38A77D3598D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4D3E5AB-FD99-40EC-9502-17319D0398BD}" type="datetime1">
              <a:rPr lang="zh-CN" altLang="en-US" smtClean="0"/>
              <a:t>2020/6/25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56548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13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70A94D1-9356-402A-B81B-38A77D3598D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4D3E5AB-FD99-40EC-9502-17319D0398BD}" type="datetime1">
              <a:rPr lang="zh-CN" altLang="en-US" smtClean="0"/>
              <a:t>2020/6/25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11360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14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70A94D1-9356-402A-B81B-38A77D3598D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4D3E5AB-FD99-40EC-9502-17319D0398BD}" type="datetime1">
              <a:rPr lang="zh-CN" altLang="en-US" smtClean="0"/>
              <a:t>2020/6/25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75252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15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70A94D1-9356-402A-B81B-38A77D3598D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4D3E5AB-FD99-40EC-9502-17319D0398BD}" type="datetime1">
              <a:rPr lang="zh-CN" altLang="en-US" smtClean="0"/>
              <a:t>2020/6/25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82463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16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E654590-2B6F-4254-A4BF-2677452EE58B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8A0F8645-D784-45D3-8C15-6FB0D810AB49}" type="datetime1">
              <a:rPr lang="zh-CN" altLang="en-US" smtClean="0"/>
              <a:t>2020/6/25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00091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2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A0B0A61-79F1-4964-891C-942213FF3249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0ED8DF9-4541-41CA-912C-03E157EA6FDB}" type="datetime1">
              <a:rPr lang="zh-CN" altLang="en-US" smtClean="0"/>
              <a:t>2020/6/25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04327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3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70A94D1-9356-402A-B81B-38A77D3598D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4D3E5AB-FD99-40EC-9502-17319D0398BD}" type="datetime1">
              <a:rPr lang="zh-CN" altLang="en-US" smtClean="0"/>
              <a:t>2020/6/25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59063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4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70A94D1-9356-402A-B81B-38A77D3598D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4D3E5AB-FD99-40EC-9502-17319D0398BD}" type="datetime1">
              <a:rPr lang="zh-CN" altLang="en-US" smtClean="0"/>
              <a:t>2020/6/25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82739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5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70A94D1-9356-402A-B81B-38A77D3598D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4D3E5AB-FD99-40EC-9502-17319D0398BD}" type="datetime1">
              <a:rPr lang="zh-CN" altLang="en-US" smtClean="0"/>
              <a:t>2020/6/25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31279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6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70A94D1-9356-402A-B81B-38A77D3598D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4D3E5AB-FD99-40EC-9502-17319D0398BD}" type="datetime1">
              <a:rPr lang="zh-CN" altLang="en-US" smtClean="0"/>
              <a:t>2020/6/25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77086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7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70A94D1-9356-402A-B81B-38A77D3598D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4D3E5AB-FD99-40EC-9502-17319D0398BD}" type="datetime1">
              <a:rPr lang="zh-CN" altLang="en-US" smtClean="0"/>
              <a:t>2020/6/25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01530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8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70A94D1-9356-402A-B81B-38A77D3598D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4D3E5AB-FD99-40EC-9502-17319D0398BD}" type="datetime1">
              <a:rPr lang="zh-CN" altLang="en-US" smtClean="0"/>
              <a:t>2020/6/25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0600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9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70A94D1-9356-402A-B81B-38A77D3598D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4D3E5AB-FD99-40EC-9502-17319D0398BD}" type="datetime1">
              <a:rPr lang="zh-CN" altLang="en-US" smtClean="0"/>
              <a:t>2020/6/25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62321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accent6"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任意多边形：形状 20">
            <a:extLst>
              <a:ext uri="{FF2B5EF4-FFF2-40B4-BE49-F238E27FC236}">
                <a16:creationId xmlns:a16="http://schemas.microsoft.com/office/drawing/2014/main" id="{63B165D0-0594-9843-A653-74260F146AE5}"/>
              </a:ext>
            </a:extLst>
          </p:cNvPr>
          <p:cNvSpPr/>
          <p:nvPr userDrawn="1"/>
        </p:nvSpPr>
        <p:spPr>
          <a:xfrm rot="10800000">
            <a:off x="4516427" y="1"/>
            <a:ext cx="7675573" cy="2322894"/>
          </a:xfrm>
          <a:custGeom>
            <a:avLst/>
            <a:gdLst>
              <a:gd name="connsiteX0" fmla="*/ 3447958 w 5216859"/>
              <a:gd name="connsiteY0" fmla="*/ 463 h 1478847"/>
              <a:gd name="connsiteX1" fmla="*/ 3570648 w 5216859"/>
              <a:gd name="connsiteY1" fmla="*/ 11997 h 1478847"/>
              <a:gd name="connsiteX2" fmla="*/ 4142148 w 5216859"/>
              <a:gd name="connsiteY2" fmla="*/ 850197 h 1478847"/>
              <a:gd name="connsiteX3" fmla="*/ 4942248 w 5216859"/>
              <a:gd name="connsiteY3" fmla="*/ 1174047 h 1478847"/>
              <a:gd name="connsiteX4" fmla="*/ 5164151 w 5216859"/>
              <a:gd name="connsiteY4" fmla="*/ 1405605 h 1478847"/>
              <a:gd name="connsiteX5" fmla="*/ 5216859 w 5216859"/>
              <a:gd name="connsiteY5" fmla="*/ 1478847 h 1478847"/>
              <a:gd name="connsiteX6" fmla="*/ 0 w 5216859"/>
              <a:gd name="connsiteY6" fmla="*/ 1478847 h 1478847"/>
              <a:gd name="connsiteX7" fmla="*/ 28985 w 5216859"/>
              <a:gd name="connsiteY7" fmla="*/ 1403243 h 1478847"/>
              <a:gd name="connsiteX8" fmla="*/ 560748 w 5216859"/>
              <a:gd name="connsiteY8" fmla="*/ 640647 h 1478847"/>
              <a:gd name="connsiteX9" fmla="*/ 2294298 w 5216859"/>
              <a:gd name="connsiteY9" fmla="*/ 373947 h 1478847"/>
              <a:gd name="connsiteX10" fmla="*/ 3447958 w 5216859"/>
              <a:gd name="connsiteY10" fmla="*/ 463 h 1478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16859" h="1478847">
                <a:moveTo>
                  <a:pt x="3447958" y="463"/>
                </a:moveTo>
                <a:cubicBezTo>
                  <a:pt x="3491174" y="-1348"/>
                  <a:pt x="3532151" y="2075"/>
                  <a:pt x="3570648" y="11997"/>
                </a:cubicBezTo>
                <a:cubicBezTo>
                  <a:pt x="3878623" y="91372"/>
                  <a:pt x="3913548" y="656522"/>
                  <a:pt x="4142148" y="850197"/>
                </a:cubicBezTo>
                <a:cubicBezTo>
                  <a:pt x="4370748" y="1043872"/>
                  <a:pt x="4739048" y="1031172"/>
                  <a:pt x="4942248" y="1174047"/>
                </a:cubicBezTo>
                <a:cubicBezTo>
                  <a:pt x="5018448" y="1227625"/>
                  <a:pt x="5096434" y="1316029"/>
                  <a:pt x="5164151" y="1405605"/>
                </a:cubicBezTo>
                <a:lnTo>
                  <a:pt x="5216859" y="1478847"/>
                </a:lnTo>
                <a:lnTo>
                  <a:pt x="0" y="1478847"/>
                </a:lnTo>
                <a:lnTo>
                  <a:pt x="28985" y="1403243"/>
                </a:lnTo>
                <a:cubicBezTo>
                  <a:pt x="121408" y="1159760"/>
                  <a:pt x="267854" y="793047"/>
                  <a:pt x="560748" y="640647"/>
                </a:cubicBezTo>
                <a:cubicBezTo>
                  <a:pt x="951273" y="437447"/>
                  <a:pt x="1792648" y="478722"/>
                  <a:pt x="2294298" y="373947"/>
                </a:cubicBezTo>
                <a:cubicBezTo>
                  <a:pt x="2733242" y="282269"/>
                  <a:pt x="3145446" y="13138"/>
                  <a:pt x="3447958" y="463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4" name="任意多边形：形状 19">
            <a:extLst>
              <a:ext uri="{FF2B5EF4-FFF2-40B4-BE49-F238E27FC236}">
                <a16:creationId xmlns:a16="http://schemas.microsoft.com/office/drawing/2014/main" id="{31F8B615-0030-2047-8652-146BCEF22564}"/>
              </a:ext>
            </a:extLst>
          </p:cNvPr>
          <p:cNvSpPr/>
          <p:nvPr userDrawn="1"/>
        </p:nvSpPr>
        <p:spPr>
          <a:xfrm>
            <a:off x="0" y="3232602"/>
            <a:ext cx="7674963" cy="3625398"/>
          </a:xfrm>
          <a:custGeom>
            <a:avLst/>
            <a:gdLst>
              <a:gd name="connsiteX0" fmla="*/ 333366 w 2058995"/>
              <a:gd name="connsiteY0" fmla="*/ 940 h 972601"/>
              <a:gd name="connsiteX1" fmla="*/ 400050 w 2058995"/>
              <a:gd name="connsiteY1" fmla="*/ 1051 h 972601"/>
              <a:gd name="connsiteX2" fmla="*/ 952500 w 2058995"/>
              <a:gd name="connsiteY2" fmla="*/ 534451 h 972601"/>
              <a:gd name="connsiteX3" fmla="*/ 1924050 w 2058995"/>
              <a:gd name="connsiteY3" fmla="*/ 686851 h 972601"/>
              <a:gd name="connsiteX4" fmla="*/ 2054591 w 2058995"/>
              <a:gd name="connsiteY4" fmla="*/ 942966 h 972601"/>
              <a:gd name="connsiteX5" fmla="*/ 2058995 w 2058995"/>
              <a:gd name="connsiteY5" fmla="*/ 972601 h 972601"/>
              <a:gd name="connsiteX6" fmla="*/ 0 w 2058995"/>
              <a:gd name="connsiteY6" fmla="*/ 972601 h 972601"/>
              <a:gd name="connsiteX7" fmla="*/ 0 w 2058995"/>
              <a:gd name="connsiteY7" fmla="*/ 61952 h 972601"/>
              <a:gd name="connsiteX8" fmla="*/ 75605 w 2058995"/>
              <a:gd name="connsiteY8" fmla="*/ 42128 h 972601"/>
              <a:gd name="connsiteX9" fmla="*/ 333366 w 2058995"/>
              <a:gd name="connsiteY9" fmla="*/ 940 h 972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058995" h="972601">
                <a:moveTo>
                  <a:pt x="333366" y="940"/>
                </a:moveTo>
                <a:cubicBezTo>
                  <a:pt x="357485" y="-326"/>
                  <a:pt x="379809" y="-338"/>
                  <a:pt x="400050" y="1051"/>
                </a:cubicBezTo>
                <a:cubicBezTo>
                  <a:pt x="723900" y="23276"/>
                  <a:pt x="698500" y="420151"/>
                  <a:pt x="952500" y="534451"/>
                </a:cubicBezTo>
                <a:cubicBezTo>
                  <a:pt x="1206500" y="648751"/>
                  <a:pt x="1736725" y="556676"/>
                  <a:pt x="1924050" y="686851"/>
                </a:cubicBezTo>
                <a:cubicBezTo>
                  <a:pt x="1994297" y="735667"/>
                  <a:pt x="2033290" y="836275"/>
                  <a:pt x="2054591" y="942966"/>
                </a:cubicBezTo>
                <a:lnTo>
                  <a:pt x="2058995" y="972601"/>
                </a:lnTo>
                <a:lnTo>
                  <a:pt x="0" y="972601"/>
                </a:lnTo>
                <a:lnTo>
                  <a:pt x="0" y="61952"/>
                </a:lnTo>
                <a:lnTo>
                  <a:pt x="75605" y="42128"/>
                </a:lnTo>
                <a:cubicBezTo>
                  <a:pt x="172492" y="19804"/>
                  <a:pt x="261007" y="4735"/>
                  <a:pt x="333366" y="94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6" name="图片占位符 7">
            <a:extLst>
              <a:ext uri="{FF2B5EF4-FFF2-40B4-BE49-F238E27FC236}">
                <a16:creationId xmlns:a16="http://schemas.microsoft.com/office/drawing/2014/main" id="{05C21D6A-A628-2443-8075-ACD2B911C6D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14338" y="481013"/>
            <a:ext cx="11368087" cy="5875337"/>
          </a:xfrm>
          <a:solidFill>
            <a:schemeClr val="bg1">
              <a:lumMod val="95000"/>
            </a:schemeClr>
          </a:solidFill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noProof="0"/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042BB51D-E7C1-3746-85E9-889CCB24F74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701383" y="2552298"/>
            <a:ext cx="8789234" cy="1220477"/>
          </a:xfrm>
        </p:spPr>
        <p:txBody>
          <a:bodyPr rtlCol="0" anchor="b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1" i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noProof="0"/>
              <a:t>标题</a:t>
            </a:r>
          </a:p>
        </p:txBody>
      </p:sp>
      <p:sp>
        <p:nvSpPr>
          <p:cNvPr id="7" name="副标题 2">
            <a:extLst>
              <a:ext uri="{FF2B5EF4-FFF2-40B4-BE49-F238E27FC236}">
                <a16:creationId xmlns:a16="http://schemas.microsoft.com/office/drawing/2014/main" id="{7E016467-0564-6D4C-BF17-F4FA3991C1F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701383" y="3919840"/>
            <a:ext cx="8789234" cy="846381"/>
          </a:xfrm>
        </p:spPr>
        <p:txBody>
          <a:bodyPr rtlCol="0" anchor="t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1" i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cn" noProof="0"/>
              <a:t>副标题</a:t>
            </a:r>
          </a:p>
        </p:txBody>
      </p:sp>
    </p:spTree>
    <p:extLst>
      <p:ext uri="{BB962C8B-B14F-4D97-AF65-F5344CB8AC3E}">
        <p14:creationId xmlns:p14="http://schemas.microsoft.com/office/powerpoint/2010/main" val="1876898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 ">
    <p:bg>
      <p:bgPr>
        <a:solidFill>
          <a:schemeClr val="accent6"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任意多边形(F) 5">
            <a:extLst>
              <a:ext uri="{FF2B5EF4-FFF2-40B4-BE49-F238E27FC236}">
                <a16:creationId xmlns:a16="http://schemas.microsoft.com/office/drawing/2014/main" id="{FADF1099-92E5-4749-8E94-299FD6249EFD}"/>
              </a:ext>
            </a:extLst>
          </p:cNvPr>
          <p:cNvSpPr>
            <a:spLocks/>
          </p:cNvSpPr>
          <p:nvPr userDrawn="1"/>
        </p:nvSpPr>
        <p:spPr bwMode="auto">
          <a:xfrm>
            <a:off x="-1587" y="0"/>
            <a:ext cx="12193587" cy="2840682"/>
          </a:xfrm>
          <a:custGeom>
            <a:avLst/>
            <a:gdLst>
              <a:gd name="T0" fmla="*/ 0 w 3296"/>
              <a:gd name="T1" fmla="*/ 0 h 934"/>
              <a:gd name="T2" fmla="*/ 0 w 3296"/>
              <a:gd name="T3" fmla="*/ 775 h 934"/>
              <a:gd name="T4" fmla="*/ 973 w 3296"/>
              <a:gd name="T5" fmla="*/ 825 h 934"/>
              <a:gd name="T6" fmla="*/ 1957 w 3296"/>
              <a:gd name="T7" fmla="*/ 408 h 934"/>
              <a:gd name="T8" fmla="*/ 3032 w 3296"/>
              <a:gd name="T9" fmla="*/ 426 h 934"/>
              <a:gd name="T10" fmla="*/ 3296 w 3296"/>
              <a:gd name="T11" fmla="*/ 257 h 934"/>
              <a:gd name="T12" fmla="*/ 3296 w 3296"/>
              <a:gd name="T13" fmla="*/ 0 h 934"/>
              <a:gd name="T14" fmla="*/ 0 w 3296"/>
              <a:gd name="T15" fmla="*/ 0 h 9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96" h="934">
                <a:moveTo>
                  <a:pt x="0" y="0"/>
                </a:moveTo>
                <a:cubicBezTo>
                  <a:pt x="0" y="775"/>
                  <a:pt x="0" y="775"/>
                  <a:pt x="0" y="775"/>
                </a:cubicBezTo>
                <a:cubicBezTo>
                  <a:pt x="302" y="913"/>
                  <a:pt x="658" y="934"/>
                  <a:pt x="973" y="825"/>
                </a:cubicBezTo>
                <a:cubicBezTo>
                  <a:pt x="1311" y="708"/>
                  <a:pt x="1602" y="453"/>
                  <a:pt x="1957" y="408"/>
                </a:cubicBezTo>
                <a:cubicBezTo>
                  <a:pt x="2315" y="363"/>
                  <a:pt x="2690" y="541"/>
                  <a:pt x="3032" y="426"/>
                </a:cubicBezTo>
                <a:cubicBezTo>
                  <a:pt x="3132" y="393"/>
                  <a:pt x="3223" y="334"/>
                  <a:pt x="3296" y="257"/>
                </a:cubicBezTo>
                <a:cubicBezTo>
                  <a:pt x="3296" y="0"/>
                  <a:pt x="3296" y="0"/>
                  <a:pt x="3296" y="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5">
                  <a:lumMod val="60000"/>
                  <a:lumOff val="40000"/>
                  <a:alpha val="90000"/>
                </a:schemeClr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长方形 4">
            <a:extLst>
              <a:ext uri="{FF2B5EF4-FFF2-40B4-BE49-F238E27FC236}">
                <a16:creationId xmlns:a16="http://schemas.microsoft.com/office/drawing/2014/main" id="{258940EE-A100-A74F-A549-CAD4DFFD1738}"/>
              </a:ext>
            </a:extLst>
          </p:cNvPr>
          <p:cNvSpPr/>
          <p:nvPr userDrawn="1"/>
        </p:nvSpPr>
        <p:spPr>
          <a:xfrm>
            <a:off x="413825" y="483781"/>
            <a:ext cx="11364350" cy="589043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1" name="标题 1">
            <a:extLst>
              <a:ext uri="{FF2B5EF4-FFF2-40B4-BE49-F238E27FC236}">
                <a16:creationId xmlns:a16="http://schemas.microsoft.com/office/drawing/2014/main" id="{451E21C1-74BE-0348-B8AE-3174A9AAA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583800"/>
          </a:xfr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noProof="0"/>
          </a:p>
        </p:txBody>
      </p:sp>
      <p:cxnSp>
        <p:nvCxnSpPr>
          <p:cNvPr id="3" name="直接连接符​​(S) 2">
            <a:extLst>
              <a:ext uri="{FF2B5EF4-FFF2-40B4-BE49-F238E27FC236}">
                <a16:creationId xmlns:a16="http://schemas.microsoft.com/office/drawing/2014/main" id="{85852ED6-B7AC-5148-BC43-09B76E856F9F}"/>
              </a:ext>
            </a:extLst>
          </p:cNvPr>
          <p:cNvCxnSpPr/>
          <p:nvPr userDrawn="1"/>
        </p:nvCxnSpPr>
        <p:spPr>
          <a:xfrm>
            <a:off x="838200" y="1264837"/>
            <a:ext cx="10524344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0776AF7-97C9-4365-B2B5-E20C6BB04B4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0" y="1265238"/>
            <a:ext cx="10524344" cy="4911725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noProof="0"/>
          </a:p>
        </p:txBody>
      </p:sp>
    </p:spTree>
    <p:extLst>
      <p:ext uri="{BB962C8B-B14F-4D97-AF65-F5344CB8AC3E}">
        <p14:creationId xmlns:p14="http://schemas.microsoft.com/office/powerpoint/2010/main" val="16451483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项内容 ">
    <p:bg>
      <p:bgPr>
        <a:solidFill>
          <a:schemeClr val="accent6"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任意多边形(F) 5">
            <a:extLst>
              <a:ext uri="{FF2B5EF4-FFF2-40B4-BE49-F238E27FC236}">
                <a16:creationId xmlns:a16="http://schemas.microsoft.com/office/drawing/2014/main" id="{FADF1099-92E5-4749-8E94-299FD6249EFD}"/>
              </a:ext>
            </a:extLst>
          </p:cNvPr>
          <p:cNvSpPr>
            <a:spLocks/>
          </p:cNvSpPr>
          <p:nvPr userDrawn="1"/>
        </p:nvSpPr>
        <p:spPr bwMode="auto">
          <a:xfrm>
            <a:off x="-1587" y="0"/>
            <a:ext cx="12193587" cy="2840682"/>
          </a:xfrm>
          <a:custGeom>
            <a:avLst/>
            <a:gdLst>
              <a:gd name="T0" fmla="*/ 0 w 3296"/>
              <a:gd name="T1" fmla="*/ 0 h 934"/>
              <a:gd name="T2" fmla="*/ 0 w 3296"/>
              <a:gd name="T3" fmla="*/ 775 h 934"/>
              <a:gd name="T4" fmla="*/ 973 w 3296"/>
              <a:gd name="T5" fmla="*/ 825 h 934"/>
              <a:gd name="T6" fmla="*/ 1957 w 3296"/>
              <a:gd name="T7" fmla="*/ 408 h 934"/>
              <a:gd name="T8" fmla="*/ 3032 w 3296"/>
              <a:gd name="T9" fmla="*/ 426 h 934"/>
              <a:gd name="T10" fmla="*/ 3296 w 3296"/>
              <a:gd name="T11" fmla="*/ 257 h 934"/>
              <a:gd name="T12" fmla="*/ 3296 w 3296"/>
              <a:gd name="T13" fmla="*/ 0 h 934"/>
              <a:gd name="T14" fmla="*/ 0 w 3296"/>
              <a:gd name="T15" fmla="*/ 0 h 9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96" h="934">
                <a:moveTo>
                  <a:pt x="0" y="0"/>
                </a:moveTo>
                <a:cubicBezTo>
                  <a:pt x="0" y="775"/>
                  <a:pt x="0" y="775"/>
                  <a:pt x="0" y="775"/>
                </a:cubicBezTo>
                <a:cubicBezTo>
                  <a:pt x="302" y="913"/>
                  <a:pt x="658" y="934"/>
                  <a:pt x="973" y="825"/>
                </a:cubicBezTo>
                <a:cubicBezTo>
                  <a:pt x="1311" y="708"/>
                  <a:pt x="1602" y="453"/>
                  <a:pt x="1957" y="408"/>
                </a:cubicBezTo>
                <a:cubicBezTo>
                  <a:pt x="2315" y="363"/>
                  <a:pt x="2690" y="541"/>
                  <a:pt x="3032" y="426"/>
                </a:cubicBezTo>
                <a:cubicBezTo>
                  <a:pt x="3132" y="393"/>
                  <a:pt x="3223" y="334"/>
                  <a:pt x="3296" y="257"/>
                </a:cubicBezTo>
                <a:cubicBezTo>
                  <a:pt x="3296" y="0"/>
                  <a:pt x="3296" y="0"/>
                  <a:pt x="3296" y="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5">
                  <a:lumMod val="60000"/>
                  <a:lumOff val="40000"/>
                  <a:alpha val="90000"/>
                </a:schemeClr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长方形 9">
            <a:extLst>
              <a:ext uri="{FF2B5EF4-FFF2-40B4-BE49-F238E27FC236}">
                <a16:creationId xmlns:a16="http://schemas.microsoft.com/office/drawing/2014/main" id="{33168214-BA64-4247-995E-0238E9E404F7}"/>
              </a:ext>
            </a:extLst>
          </p:cNvPr>
          <p:cNvSpPr/>
          <p:nvPr userDrawn="1"/>
        </p:nvSpPr>
        <p:spPr>
          <a:xfrm>
            <a:off x="413824" y="483781"/>
            <a:ext cx="5682176" cy="589043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5" name="图片占位符 14">
            <a:extLst>
              <a:ext uri="{FF2B5EF4-FFF2-40B4-BE49-F238E27FC236}">
                <a16:creationId xmlns:a16="http://schemas.microsoft.com/office/drawing/2014/main" id="{8745AAA3-09E3-4504-B3FD-611C81F4163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655634" y="37553"/>
            <a:ext cx="5536366" cy="6820447"/>
          </a:xfrm>
          <a:custGeom>
            <a:avLst/>
            <a:gdLst>
              <a:gd name="connsiteX0" fmla="*/ 4141175 w 5285281"/>
              <a:gd name="connsiteY0" fmla="*/ 950 h 6525434"/>
              <a:gd name="connsiteX1" fmla="*/ 5222879 w 5285281"/>
              <a:gd name="connsiteY1" fmla="*/ 82101 h 6525434"/>
              <a:gd name="connsiteX2" fmla="*/ 5285281 w 5285281"/>
              <a:gd name="connsiteY2" fmla="*/ 86253 h 6525434"/>
              <a:gd name="connsiteX3" fmla="*/ 5285281 w 5285281"/>
              <a:gd name="connsiteY3" fmla="*/ 6525434 h 6525434"/>
              <a:gd name="connsiteX4" fmla="*/ 338864 w 5285281"/>
              <a:gd name="connsiteY4" fmla="*/ 6525434 h 6525434"/>
              <a:gd name="connsiteX5" fmla="*/ 355504 w 5285281"/>
              <a:gd name="connsiteY5" fmla="*/ 6284640 h 6525434"/>
              <a:gd name="connsiteX6" fmla="*/ 122536 w 5285281"/>
              <a:gd name="connsiteY6" fmla="*/ 5603772 h 6525434"/>
              <a:gd name="connsiteX7" fmla="*/ 197419 w 5285281"/>
              <a:gd name="connsiteY7" fmla="*/ 4013697 h 6525434"/>
              <a:gd name="connsiteX8" fmla="*/ 1395542 w 5285281"/>
              <a:gd name="connsiteY8" fmla="*/ 2963334 h 6525434"/>
              <a:gd name="connsiteX9" fmla="*/ 2431419 w 5285281"/>
              <a:gd name="connsiteY9" fmla="*/ 2618748 h 6525434"/>
              <a:gd name="connsiteX10" fmla="*/ 2868234 w 5285281"/>
              <a:gd name="connsiteY10" fmla="*/ 1805029 h 6525434"/>
              <a:gd name="connsiteX11" fmla="*/ 2780871 w 5285281"/>
              <a:gd name="connsiteY11" fmla="*/ 941489 h 6525434"/>
              <a:gd name="connsiteX12" fmla="*/ 3783467 w 5285281"/>
              <a:gd name="connsiteY12" fmla="*/ 36433 h 6525434"/>
              <a:gd name="connsiteX13" fmla="*/ 4141175 w 5285281"/>
              <a:gd name="connsiteY13" fmla="*/ 950 h 6525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285281" h="6525434">
                <a:moveTo>
                  <a:pt x="4141175" y="950"/>
                </a:moveTo>
                <a:cubicBezTo>
                  <a:pt x="4500573" y="-8197"/>
                  <a:pt x="4864065" y="50964"/>
                  <a:pt x="5222879" y="82101"/>
                </a:cubicBezTo>
                <a:cubicBezTo>
                  <a:pt x="5243679" y="82101"/>
                  <a:pt x="5264481" y="82101"/>
                  <a:pt x="5285281" y="86253"/>
                </a:cubicBezTo>
                <a:lnTo>
                  <a:pt x="5285281" y="6525434"/>
                </a:lnTo>
                <a:cubicBezTo>
                  <a:pt x="5285281" y="6525434"/>
                  <a:pt x="5285281" y="6525434"/>
                  <a:pt x="338864" y="6525434"/>
                </a:cubicBezTo>
                <a:cubicBezTo>
                  <a:pt x="355504" y="6446553"/>
                  <a:pt x="363825" y="6363521"/>
                  <a:pt x="355504" y="6284640"/>
                </a:cubicBezTo>
                <a:cubicBezTo>
                  <a:pt x="330543" y="6043845"/>
                  <a:pt x="205739" y="5827960"/>
                  <a:pt x="122536" y="5603772"/>
                </a:cubicBezTo>
                <a:cubicBezTo>
                  <a:pt x="-64671" y="5093121"/>
                  <a:pt x="-35550" y="4503589"/>
                  <a:pt x="197419" y="4013697"/>
                </a:cubicBezTo>
                <a:cubicBezTo>
                  <a:pt x="434547" y="3523804"/>
                  <a:pt x="875523" y="3137703"/>
                  <a:pt x="1395542" y="2963334"/>
                </a:cubicBezTo>
                <a:cubicBezTo>
                  <a:pt x="1740834" y="2851240"/>
                  <a:pt x="2127728" y="2822178"/>
                  <a:pt x="2431419" y="2618748"/>
                </a:cubicBezTo>
                <a:cubicBezTo>
                  <a:pt x="2693508" y="2436077"/>
                  <a:pt x="2864074" y="2124704"/>
                  <a:pt x="2868234" y="1805029"/>
                </a:cubicBezTo>
                <a:cubicBezTo>
                  <a:pt x="2872395" y="1514414"/>
                  <a:pt x="2747590" y="1232103"/>
                  <a:pt x="2780871" y="941489"/>
                </a:cubicBezTo>
                <a:cubicBezTo>
                  <a:pt x="2834953" y="464051"/>
                  <a:pt x="3309210" y="127769"/>
                  <a:pt x="3783467" y="36433"/>
                </a:cubicBezTo>
                <a:cubicBezTo>
                  <a:pt x="3902031" y="14637"/>
                  <a:pt x="4021376" y="3999"/>
                  <a:pt x="4141175" y="950"/>
                </a:cubicBezTo>
                <a:close/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sz="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noProof="0"/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53703B7C-2DC4-C14C-A9CA-F1D21E7FC6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4791637" cy="583800"/>
          </a:xfr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noProof="0"/>
          </a:p>
        </p:txBody>
      </p:sp>
      <p:cxnSp>
        <p:nvCxnSpPr>
          <p:cNvPr id="8" name="直接连接符​​(S) 7">
            <a:extLst>
              <a:ext uri="{FF2B5EF4-FFF2-40B4-BE49-F238E27FC236}">
                <a16:creationId xmlns:a16="http://schemas.microsoft.com/office/drawing/2014/main" id="{AD28B953-BDF8-6C47-ADCD-D3EAF78963C3}"/>
              </a:ext>
            </a:extLst>
          </p:cNvPr>
          <p:cNvCxnSpPr>
            <a:cxnSpLocks/>
          </p:cNvCxnSpPr>
          <p:nvPr userDrawn="1"/>
        </p:nvCxnSpPr>
        <p:spPr>
          <a:xfrm>
            <a:off x="838200" y="1264837"/>
            <a:ext cx="4791636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4B0C521-A2C1-48E6-B26C-DFF1B4FD4227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838200" y="1265238"/>
            <a:ext cx="4791637" cy="4911725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548545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bg>
      <p:bgPr>
        <a:solidFill>
          <a:schemeClr val="accent6"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任意多边形：形状 8">
            <a:extLst>
              <a:ext uri="{FF2B5EF4-FFF2-40B4-BE49-F238E27FC236}">
                <a16:creationId xmlns:a16="http://schemas.microsoft.com/office/drawing/2014/main" id="{94B2908E-04B3-4B40-8DDD-1667E3F93DAE}"/>
              </a:ext>
            </a:extLst>
          </p:cNvPr>
          <p:cNvSpPr/>
          <p:nvPr userDrawn="1"/>
        </p:nvSpPr>
        <p:spPr>
          <a:xfrm rot="10800000">
            <a:off x="0" y="4362449"/>
            <a:ext cx="12192000" cy="2495550"/>
          </a:xfrm>
          <a:custGeom>
            <a:avLst/>
            <a:gdLst>
              <a:gd name="connsiteX0" fmla="*/ 0 w 12192000"/>
              <a:gd name="connsiteY0" fmla="*/ 0 h 2539624"/>
              <a:gd name="connsiteX1" fmla="*/ 12192000 w 12192000"/>
              <a:gd name="connsiteY1" fmla="*/ 0 h 2539624"/>
              <a:gd name="connsiteX2" fmla="*/ 12192000 w 12192000"/>
              <a:gd name="connsiteY2" fmla="*/ 1784674 h 2539624"/>
              <a:gd name="connsiteX3" fmla="*/ 12052232 w 12192000"/>
              <a:gd name="connsiteY3" fmla="*/ 1825247 h 2539624"/>
              <a:gd name="connsiteX4" fmla="*/ 10344150 w 12192000"/>
              <a:gd name="connsiteY4" fmla="*/ 2133600 h 2539624"/>
              <a:gd name="connsiteX5" fmla="*/ 7181850 w 12192000"/>
              <a:gd name="connsiteY5" fmla="*/ 1809750 h 2539624"/>
              <a:gd name="connsiteX6" fmla="*/ 2724150 w 12192000"/>
              <a:gd name="connsiteY6" fmla="*/ 2533650 h 2539624"/>
              <a:gd name="connsiteX7" fmla="*/ 64443 w 12192000"/>
              <a:gd name="connsiteY7" fmla="*/ 1610320 h 2539624"/>
              <a:gd name="connsiteX8" fmla="*/ 0 w 12192000"/>
              <a:gd name="connsiteY8" fmla="*/ 1575868 h 2539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2539624">
                <a:moveTo>
                  <a:pt x="0" y="0"/>
                </a:moveTo>
                <a:lnTo>
                  <a:pt x="12192000" y="0"/>
                </a:lnTo>
                <a:lnTo>
                  <a:pt x="12192000" y="1784674"/>
                </a:lnTo>
                <a:lnTo>
                  <a:pt x="12052232" y="1825247"/>
                </a:lnTo>
                <a:cubicBezTo>
                  <a:pt x="11558836" y="1963688"/>
                  <a:pt x="10923588" y="2113756"/>
                  <a:pt x="10344150" y="2133600"/>
                </a:cubicBezTo>
                <a:cubicBezTo>
                  <a:pt x="9417050" y="2165350"/>
                  <a:pt x="8451850" y="1743075"/>
                  <a:pt x="7181850" y="1809750"/>
                </a:cubicBezTo>
                <a:cubicBezTo>
                  <a:pt x="5911850" y="1876425"/>
                  <a:pt x="3997325" y="2613025"/>
                  <a:pt x="2724150" y="2533650"/>
                </a:cubicBezTo>
                <a:cubicBezTo>
                  <a:pt x="1769269" y="2474119"/>
                  <a:pt x="728663" y="1962746"/>
                  <a:pt x="64443" y="1610320"/>
                </a:cubicBezTo>
                <a:lnTo>
                  <a:pt x="0" y="1575868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5">
                  <a:lumMod val="60000"/>
                  <a:lumOff val="40000"/>
                  <a:alpha val="90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长方形 4">
            <a:extLst>
              <a:ext uri="{FF2B5EF4-FFF2-40B4-BE49-F238E27FC236}">
                <a16:creationId xmlns:a16="http://schemas.microsoft.com/office/drawing/2014/main" id="{258940EE-A100-A74F-A549-CAD4DFFD1738}"/>
              </a:ext>
            </a:extLst>
          </p:cNvPr>
          <p:cNvSpPr/>
          <p:nvPr userDrawn="1"/>
        </p:nvSpPr>
        <p:spPr>
          <a:xfrm>
            <a:off x="838822" y="1721223"/>
            <a:ext cx="4857421" cy="465299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7" name="文本占位符 2">
            <a:extLst>
              <a:ext uri="{FF2B5EF4-FFF2-40B4-BE49-F238E27FC236}">
                <a16:creationId xmlns:a16="http://schemas.microsoft.com/office/drawing/2014/main" id="{525A7DB0-14F0-B341-AEBA-0DC92D001E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3197" y="2038570"/>
            <a:ext cx="4086146" cy="703135"/>
          </a:xfrm>
        </p:spPr>
        <p:txBody>
          <a:bodyPr lIns="91440" rIns="91440" rtlCol="0"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1800" b="1" i="0" cap="all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23" name="长方形 22">
            <a:extLst>
              <a:ext uri="{FF2B5EF4-FFF2-40B4-BE49-F238E27FC236}">
                <a16:creationId xmlns:a16="http://schemas.microsoft.com/office/drawing/2014/main" id="{79D42B85-1179-7D46-AE33-2B64EEFC44B2}"/>
              </a:ext>
            </a:extLst>
          </p:cNvPr>
          <p:cNvSpPr/>
          <p:nvPr userDrawn="1"/>
        </p:nvSpPr>
        <p:spPr>
          <a:xfrm>
            <a:off x="6495759" y="1721223"/>
            <a:ext cx="4858040" cy="465299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5" name="文本占位符 2">
            <a:extLst>
              <a:ext uri="{FF2B5EF4-FFF2-40B4-BE49-F238E27FC236}">
                <a16:creationId xmlns:a16="http://schemas.microsoft.com/office/drawing/2014/main" id="{2197AEE6-BBEC-494F-985F-3855AE4B14B5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6854754" y="2038570"/>
            <a:ext cx="4086666" cy="703135"/>
          </a:xfrm>
        </p:spPr>
        <p:txBody>
          <a:bodyPr lIns="91440" rIns="91440" rtlCol="0"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1800" b="1" i="0" cap="all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27" name="标题 1">
            <a:extLst>
              <a:ext uri="{FF2B5EF4-FFF2-40B4-BE49-F238E27FC236}">
                <a16:creationId xmlns:a16="http://schemas.microsoft.com/office/drawing/2014/main" id="{C2E270DF-A15A-D547-8882-6E5797B22C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583800"/>
          </a:xfr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noProof="0"/>
          </a:p>
        </p:txBody>
      </p:sp>
      <p:cxnSp>
        <p:nvCxnSpPr>
          <p:cNvPr id="28" name="直接连接符​​(S) 27">
            <a:extLst>
              <a:ext uri="{FF2B5EF4-FFF2-40B4-BE49-F238E27FC236}">
                <a16:creationId xmlns:a16="http://schemas.microsoft.com/office/drawing/2014/main" id="{79B3613A-9294-EA43-9505-F156E86E6E10}"/>
              </a:ext>
            </a:extLst>
          </p:cNvPr>
          <p:cNvCxnSpPr/>
          <p:nvPr userDrawn="1"/>
        </p:nvCxnSpPr>
        <p:spPr>
          <a:xfrm>
            <a:off x="838200" y="1264837"/>
            <a:ext cx="10524344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42E4B45-6E8A-44C6-9117-DF2BA9812882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263195" y="2885581"/>
            <a:ext cx="4086147" cy="3102469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13" name="内容占位符 2">
            <a:extLst>
              <a:ext uri="{FF2B5EF4-FFF2-40B4-BE49-F238E27FC236}">
                <a16:creationId xmlns:a16="http://schemas.microsoft.com/office/drawing/2014/main" id="{2B29B9FA-7273-4615-BD56-12D6427D024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61067" y="2885581"/>
            <a:ext cx="4086667" cy="3102469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A093508-506F-4731-B6DA-F6E8F8B0955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CFECCED4-C13D-4D1F-B8FC-A7B400CA580B}" type="datetime1">
              <a:rPr lang="zh-CN" altLang="en-US" smtClean="0"/>
              <a:t>2020/6/25</a:t>
            </a:fld>
            <a:endParaRPr lang="en-US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00CFF9F-3D1C-430B-BECE-49D87C7AE90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CD95F5F-990E-4917-82C6-FBFD4547AFB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A693002F-D6EA-CF48-8F44-2316036B2B8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40335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和字幕">
    <p:bg>
      <p:bgPr>
        <a:solidFill>
          <a:schemeClr val="accent6"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：形状 6">
            <a:extLst>
              <a:ext uri="{FF2B5EF4-FFF2-40B4-BE49-F238E27FC236}">
                <a16:creationId xmlns:a16="http://schemas.microsoft.com/office/drawing/2014/main" id="{E0728D6F-9DC1-CD49-A2D6-834724E8AF3F}"/>
              </a:ext>
            </a:extLst>
          </p:cNvPr>
          <p:cNvSpPr/>
          <p:nvPr userDrawn="1"/>
        </p:nvSpPr>
        <p:spPr>
          <a:xfrm>
            <a:off x="0" y="0"/>
            <a:ext cx="12181097" cy="4981942"/>
          </a:xfrm>
          <a:custGeom>
            <a:avLst/>
            <a:gdLst>
              <a:gd name="connsiteX0" fmla="*/ 0 w 2412595"/>
              <a:gd name="connsiteY0" fmla="*/ 0 h 1044036"/>
              <a:gd name="connsiteX1" fmla="*/ 2412595 w 2412595"/>
              <a:gd name="connsiteY1" fmla="*/ 0 h 1044036"/>
              <a:gd name="connsiteX2" fmla="*/ 2328863 w 2412595"/>
              <a:gd name="connsiteY2" fmla="*/ 69540 h 1044036"/>
              <a:gd name="connsiteX3" fmla="*/ 2000250 w 2412595"/>
              <a:gd name="connsiteY3" fmla="*/ 285750 h 1044036"/>
              <a:gd name="connsiteX4" fmla="*/ 1162050 w 2412595"/>
              <a:gd name="connsiteY4" fmla="*/ 400050 h 1044036"/>
              <a:gd name="connsiteX5" fmla="*/ 552450 w 2412595"/>
              <a:gd name="connsiteY5" fmla="*/ 952500 h 1044036"/>
              <a:gd name="connsiteX6" fmla="*/ 107640 w 2412595"/>
              <a:gd name="connsiteY6" fmla="*/ 1035825 h 1044036"/>
              <a:gd name="connsiteX7" fmla="*/ 0 w 2412595"/>
              <a:gd name="connsiteY7" fmla="*/ 1044036 h 1044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12595" h="1044036">
                <a:moveTo>
                  <a:pt x="0" y="0"/>
                </a:moveTo>
                <a:lnTo>
                  <a:pt x="2412595" y="0"/>
                </a:lnTo>
                <a:lnTo>
                  <a:pt x="2328863" y="69540"/>
                </a:lnTo>
                <a:cubicBezTo>
                  <a:pt x="2215753" y="160139"/>
                  <a:pt x="2095500" y="245269"/>
                  <a:pt x="2000250" y="285750"/>
                </a:cubicBezTo>
                <a:cubicBezTo>
                  <a:pt x="1746250" y="393700"/>
                  <a:pt x="1403350" y="288925"/>
                  <a:pt x="1162050" y="400050"/>
                </a:cubicBezTo>
                <a:cubicBezTo>
                  <a:pt x="920750" y="511175"/>
                  <a:pt x="844550" y="841375"/>
                  <a:pt x="552450" y="952500"/>
                </a:cubicBezTo>
                <a:cubicBezTo>
                  <a:pt x="442913" y="994172"/>
                  <a:pt x="278904" y="1019770"/>
                  <a:pt x="107640" y="1035825"/>
                </a:cubicBezTo>
                <a:lnTo>
                  <a:pt x="0" y="1044036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1" name="图片占位符 30">
            <a:extLst>
              <a:ext uri="{FF2B5EF4-FFF2-40B4-BE49-F238E27FC236}">
                <a16:creationId xmlns:a16="http://schemas.microsoft.com/office/drawing/2014/main" id="{2120EC90-BDC2-0E4B-9A3F-97CA90AA39F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298096" cy="6858000"/>
          </a:xfrm>
          <a:custGeom>
            <a:avLst/>
            <a:gdLst>
              <a:gd name="connsiteX0" fmla="*/ 0 w 9298096"/>
              <a:gd name="connsiteY0" fmla="*/ 0 h 6858000"/>
              <a:gd name="connsiteX1" fmla="*/ 8705997 w 9298096"/>
              <a:gd name="connsiteY1" fmla="*/ 0 h 6858000"/>
              <a:gd name="connsiteX2" fmla="*/ 8676710 w 9298096"/>
              <a:gd name="connsiteY2" fmla="*/ 366601 h 6858000"/>
              <a:gd name="connsiteX3" fmla="*/ 9086747 w 9298096"/>
              <a:gd name="connsiteY3" fmla="*/ 1403199 h 6858000"/>
              <a:gd name="connsiteX4" fmla="*/ 9297958 w 9298096"/>
              <a:gd name="connsiteY4" fmla="*/ 2314162 h 6858000"/>
              <a:gd name="connsiteX5" fmla="*/ 9298096 w 9298096"/>
              <a:gd name="connsiteY5" fmla="*/ 2513013 h 6858000"/>
              <a:gd name="connsiteX6" fmla="*/ 6405563 w 9298096"/>
              <a:gd name="connsiteY6" fmla="*/ 2513013 h 6858000"/>
              <a:gd name="connsiteX7" fmla="*/ 6405563 w 9298096"/>
              <a:gd name="connsiteY7" fmla="*/ 5528005 h 6858000"/>
              <a:gd name="connsiteX8" fmla="*/ 6380081 w 9298096"/>
              <a:gd name="connsiteY8" fmla="*/ 5533593 h 6858000"/>
              <a:gd name="connsiteX9" fmla="*/ 5022973 w 9298096"/>
              <a:gd name="connsiteY9" fmla="*/ 5947798 h 6858000"/>
              <a:gd name="connsiteX10" fmla="*/ 4312498 w 9298096"/>
              <a:gd name="connsiteY10" fmla="*/ 6826871 h 6858000"/>
              <a:gd name="connsiteX11" fmla="*/ 4305141 w 9298096"/>
              <a:gd name="connsiteY11" fmla="*/ 6858000 h 6858000"/>
              <a:gd name="connsiteX12" fmla="*/ 0 w 9298096"/>
              <a:gd name="connsiteY12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298096" h="6858000">
                <a:moveTo>
                  <a:pt x="0" y="0"/>
                </a:moveTo>
                <a:cubicBezTo>
                  <a:pt x="0" y="0"/>
                  <a:pt x="0" y="0"/>
                  <a:pt x="8705997" y="0"/>
                </a:cubicBezTo>
                <a:cubicBezTo>
                  <a:pt x="8676710" y="120093"/>
                  <a:pt x="8662063" y="246508"/>
                  <a:pt x="8676710" y="366601"/>
                </a:cubicBezTo>
                <a:cubicBezTo>
                  <a:pt x="8720642" y="733203"/>
                  <a:pt x="8940304" y="1061881"/>
                  <a:pt x="9086747" y="1403199"/>
                </a:cubicBezTo>
                <a:cubicBezTo>
                  <a:pt x="9210308" y="1694743"/>
                  <a:pt x="9280326" y="2003174"/>
                  <a:pt x="9297958" y="2314162"/>
                </a:cubicBezTo>
                <a:lnTo>
                  <a:pt x="9298096" y="2513013"/>
                </a:lnTo>
                <a:lnTo>
                  <a:pt x="6405563" y="2513013"/>
                </a:lnTo>
                <a:lnTo>
                  <a:pt x="6405563" y="5528005"/>
                </a:lnTo>
                <a:lnTo>
                  <a:pt x="6380081" y="5533593"/>
                </a:lnTo>
                <a:cubicBezTo>
                  <a:pt x="5907118" y="5632552"/>
                  <a:pt x="5423859" y="5715512"/>
                  <a:pt x="5022973" y="5947798"/>
                </a:cubicBezTo>
                <a:cubicBezTo>
                  <a:pt x="4677003" y="6156381"/>
                  <a:pt x="4421644" y="6475183"/>
                  <a:pt x="4312498" y="6826871"/>
                </a:cubicBezTo>
                <a:lnTo>
                  <a:pt x="430514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noProof="0"/>
          </a:p>
        </p:txBody>
      </p:sp>
      <p:sp>
        <p:nvSpPr>
          <p:cNvPr id="21" name="长方形 20">
            <a:extLst>
              <a:ext uri="{FF2B5EF4-FFF2-40B4-BE49-F238E27FC236}">
                <a16:creationId xmlns:a16="http://schemas.microsoft.com/office/drawing/2014/main" id="{F8985295-F0BC-9B4D-981C-D474C9EDECD0}"/>
              </a:ext>
            </a:extLst>
          </p:cNvPr>
          <p:cNvSpPr/>
          <p:nvPr userDrawn="1"/>
        </p:nvSpPr>
        <p:spPr>
          <a:xfrm>
            <a:off x="6405102" y="2512661"/>
            <a:ext cx="5284607" cy="434533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3" name="标题 1">
            <a:extLst>
              <a:ext uri="{FF2B5EF4-FFF2-40B4-BE49-F238E27FC236}">
                <a16:creationId xmlns:a16="http://schemas.microsoft.com/office/drawing/2014/main" id="{5CB02C94-6046-2E46-BE22-98A994B16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7867" y="2763704"/>
            <a:ext cx="4559075" cy="583800"/>
          </a:xfr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noProof="0"/>
          </a:p>
        </p:txBody>
      </p:sp>
      <p:cxnSp>
        <p:nvCxnSpPr>
          <p:cNvPr id="24" name="直接连接符​​(S) 23">
            <a:extLst>
              <a:ext uri="{FF2B5EF4-FFF2-40B4-BE49-F238E27FC236}">
                <a16:creationId xmlns:a16="http://schemas.microsoft.com/office/drawing/2014/main" id="{E80620B5-CD54-A44A-A690-BB5E58FBDA77}"/>
              </a:ext>
            </a:extLst>
          </p:cNvPr>
          <p:cNvCxnSpPr>
            <a:cxnSpLocks/>
          </p:cNvCxnSpPr>
          <p:nvPr userDrawn="1"/>
        </p:nvCxnSpPr>
        <p:spPr>
          <a:xfrm>
            <a:off x="6767867" y="3347504"/>
            <a:ext cx="4443697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33D35FF-5668-47B8-A93C-30923509CC04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767513" y="3348038"/>
            <a:ext cx="4559074" cy="3008312"/>
          </a:xfrm>
        </p:spPr>
        <p:txBody>
          <a:bodyPr rtlCol="0"/>
          <a:lstStyle>
            <a:lvl1pPr marL="0" indent="0">
              <a:buNone/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1171430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AC4EB4B-30F5-5541-B2A0-6BD04D010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7D12C34A-CFB5-4FEF-8890-35108A34EACA}" type="datetime1">
              <a:rPr lang="zh-CN" altLang="en-US" smtClean="0"/>
              <a:t>2020/6/25</a:t>
            </a:fld>
            <a:endParaRPr 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2D97956-7D4F-5346-B8DD-3653B600E6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D5AB29D-BA7D-E743-8CA0-6953FF72B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A693002F-D6EA-CF48-8F44-2316036B2B8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2999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FD9B7248-6025-0744-9C6E-BC6F9FDBD5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zh-cn" noProof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84367D3-6495-C045-872D-F4C6CB656C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zh-cn" noProof="0"/>
              <a:t>单击此处编辑母版文本样式</a:t>
            </a:r>
          </a:p>
          <a:p>
            <a:pPr lvl="1" rtl="0"/>
            <a:r>
              <a:rPr lang="zh-cn" noProof="0"/>
              <a:t>第二级</a:t>
            </a:r>
          </a:p>
          <a:p>
            <a:pPr lvl="2" rtl="0"/>
            <a:r>
              <a:rPr lang="zh-cn" noProof="0"/>
              <a:t>第三级</a:t>
            </a:r>
          </a:p>
          <a:p>
            <a:pPr lvl="3" rtl="0"/>
            <a:r>
              <a:rPr lang="zh-cn" noProof="0"/>
              <a:t>第四级</a:t>
            </a:r>
          </a:p>
          <a:p>
            <a:pPr lvl="4" rtl="0"/>
            <a:r>
              <a:rPr lang="zh-cn" noProof="0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5CC2195-E771-AB42-B5A7-7832D8F418C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92875"/>
            <a:ext cx="2743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A83A700D-9F27-410D-B1B8-E3C667347E2A}" type="datetime1">
              <a:rPr lang="zh-CN" altLang="en-US" smtClean="0"/>
              <a:t>2020/6/25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37F28BA-DFC0-3946-9FE9-DE388CB020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92875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DDF77CB-EF35-DF4C-95FE-31419B6CA9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36940" y="6492875"/>
            <a:ext cx="416859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A693002F-D6EA-CF48-8F44-2316036B2B8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6745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3" r:id="rId2"/>
    <p:sldLayoutId id="2147483682" r:id="rId3"/>
    <p:sldLayoutId id="2147483687" r:id="rId4"/>
    <p:sldLayoutId id="2147483693" r:id="rId5"/>
    <p:sldLayoutId id="2147483676" r:id="rId6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kern="1200" spc="150" baseline="0">
          <a:solidFill>
            <a:schemeClr val="accent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500"/>
        </a:spcBef>
        <a:buFont typeface="Arial" panose="020B0604020202020204" pitchFamily="34" charset="0"/>
        <a:buChar char="•"/>
        <a:defRPr sz="1500" kern="1200" spc="150" baseline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1500"/>
        </a:spcBef>
        <a:buFont typeface="Arial" panose="020B0604020202020204" pitchFamily="34" charset="0"/>
        <a:buChar char="•"/>
        <a:defRPr sz="1500" kern="1200" spc="150" baseline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1500"/>
        </a:spcBef>
        <a:buFont typeface="Arial" panose="020B0604020202020204" pitchFamily="34" charset="0"/>
        <a:buChar char="•"/>
        <a:defRPr sz="1400" kern="1200" spc="150" baseline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1500"/>
        </a:spcBef>
        <a:buFont typeface="Arial" panose="020B0604020202020204" pitchFamily="34" charset="0"/>
        <a:buChar char="•"/>
        <a:defRPr sz="1400" kern="1200" spc="150" baseline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1500"/>
        </a:spcBef>
        <a:buFont typeface="Arial" panose="020B0604020202020204" pitchFamily="34" charset="0"/>
        <a:buChar char="•"/>
        <a:defRPr sz="1400" kern="1200" spc="150" baseline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占位符 12" descr="花的特写">
            <a:extLst>
              <a:ext uri="{FF2B5EF4-FFF2-40B4-BE49-F238E27FC236}">
                <a16:creationId xmlns:a16="http://schemas.microsoft.com/office/drawing/2014/main" id="{5A8C014E-25AF-4B1A-85C4-1B34CBEC7EE8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alphaModFix amt="35000"/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79446" y="491331"/>
            <a:ext cx="11368087" cy="5875337"/>
          </a:xfrm>
          <a:solidFill>
            <a:schemeClr val="accent1">
              <a:lumMod val="60000"/>
              <a:lumOff val="40000"/>
            </a:schemeClr>
          </a:solidFill>
        </p:spPr>
      </p:pic>
      <p:sp>
        <p:nvSpPr>
          <p:cNvPr id="4" name="标题 3">
            <a:extLst>
              <a:ext uri="{FF2B5EF4-FFF2-40B4-BE49-F238E27FC236}">
                <a16:creationId xmlns:a16="http://schemas.microsoft.com/office/drawing/2014/main" id="{4A2D73A5-4430-0F47-84CE-C3324CEBA7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4338" y="2552298"/>
            <a:ext cx="11066662" cy="1220477"/>
          </a:xfrm>
        </p:spPr>
        <p:txBody>
          <a:bodyPr rtlCol="0">
            <a:normAutofit/>
          </a:bodyPr>
          <a:lstStyle/>
          <a:p>
            <a:r>
              <a:rPr lang="en-US" altLang="zh-CN" dirty="0"/>
              <a:t>19 | </a:t>
            </a:r>
            <a:r>
              <a:rPr lang="zh-CN" altLang="en-US" dirty="0"/>
              <a:t>线程的创建</a:t>
            </a:r>
          </a:p>
        </p:txBody>
      </p:sp>
      <p:sp>
        <p:nvSpPr>
          <p:cNvPr id="5" name="副标题 4">
            <a:extLst>
              <a:ext uri="{FF2B5EF4-FFF2-40B4-BE49-F238E27FC236}">
                <a16:creationId xmlns:a16="http://schemas.microsoft.com/office/drawing/2014/main" id="{9107CE13-DFD5-424B-B4BF-ADF75F3976E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r>
              <a:rPr lang="zh-CN" altLang="en-US" dirty="0"/>
              <a:t>如何执行一个新子项目？</a:t>
            </a:r>
          </a:p>
        </p:txBody>
      </p:sp>
    </p:spTree>
    <p:extLst>
      <p:ext uri="{BB962C8B-B14F-4D97-AF65-F5344CB8AC3E}">
        <p14:creationId xmlns:p14="http://schemas.microsoft.com/office/powerpoint/2010/main" val="22216516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内容占位符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05118" y="1254547"/>
            <a:ext cx="5257800" cy="4912126"/>
          </a:xfrm>
        </p:spPr>
        <p:txBody>
          <a:bodyPr rtlCol="0">
            <a:normAutofit/>
          </a:bodyPr>
          <a:lstStyle/>
          <a:p>
            <a:r>
              <a:rPr lang="zh-CN" altLang="en-US" dirty="0"/>
              <a:t>第三，</a:t>
            </a:r>
            <a:r>
              <a:rPr lang="zh-CN" altLang="en-US" b="1" dirty="0">
                <a:solidFill>
                  <a:srgbClr val="8C68C0"/>
                </a:solidFill>
              </a:rPr>
              <a:t>对于信号的处理</a:t>
            </a:r>
            <a:r>
              <a:rPr lang="zh-CN" altLang="en-US" dirty="0"/>
              <a:t>，如何保证发给进程的信号虽然可以被一个线程处理，但是影响范围应该是整个进程的。</a:t>
            </a:r>
            <a:endParaRPr lang="en-US" altLang="zh-CN" dirty="0"/>
          </a:p>
          <a:p>
            <a:r>
              <a:rPr lang="zh-CN" altLang="en-US" dirty="0"/>
              <a:t>例如，</a:t>
            </a:r>
            <a:r>
              <a:rPr lang="en-US" altLang="zh-CN" b="1" dirty="0">
                <a:solidFill>
                  <a:srgbClr val="8C68C0"/>
                </a:solidFill>
              </a:rPr>
              <a:t>kill </a:t>
            </a:r>
            <a:r>
              <a:rPr lang="zh-CN" altLang="en-US" b="1" dirty="0">
                <a:solidFill>
                  <a:srgbClr val="8C68C0"/>
                </a:solidFill>
              </a:rPr>
              <a:t>一个进程，则所有线程都要被干掉</a:t>
            </a:r>
            <a:r>
              <a:rPr lang="zh-CN" altLang="en-US" dirty="0"/>
              <a:t>。如果一个信号是发给一个线程的 </a:t>
            </a:r>
            <a:r>
              <a:rPr lang="en-US" altLang="zh-CN" dirty="0" err="1"/>
              <a:t>pthread_kill</a:t>
            </a:r>
            <a:r>
              <a:rPr lang="zh-CN" altLang="en-US" dirty="0"/>
              <a:t>，则应该</a:t>
            </a:r>
            <a:r>
              <a:rPr lang="zh-CN" altLang="en-US" b="1" dirty="0">
                <a:solidFill>
                  <a:srgbClr val="8C68C0"/>
                </a:solidFill>
              </a:rPr>
              <a:t>只有线程</a:t>
            </a:r>
            <a:r>
              <a:rPr lang="zh-CN" altLang="en-US" dirty="0"/>
              <a:t>能够收到。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至此，</a:t>
            </a:r>
            <a:r>
              <a:rPr lang="en-US" altLang="zh-CN" b="1" dirty="0">
                <a:solidFill>
                  <a:srgbClr val="8C68C0"/>
                </a:solidFill>
              </a:rPr>
              <a:t>clone </a:t>
            </a:r>
            <a:r>
              <a:rPr lang="zh-CN" altLang="en-US" b="1" dirty="0">
                <a:solidFill>
                  <a:srgbClr val="8C68C0"/>
                </a:solidFill>
              </a:rPr>
              <a:t>在内核的调用完毕</a:t>
            </a:r>
            <a:r>
              <a:rPr lang="zh-CN" altLang="en-US" dirty="0"/>
              <a:t>，要返回系统调用，</a:t>
            </a:r>
            <a:r>
              <a:rPr lang="zh-CN" altLang="en-US" b="1" dirty="0">
                <a:solidFill>
                  <a:srgbClr val="8C68C0"/>
                </a:solidFill>
              </a:rPr>
              <a:t>回到用户态</a:t>
            </a:r>
            <a:r>
              <a:rPr lang="zh-CN" altLang="en-US" dirty="0"/>
              <a:t>。</a:t>
            </a:r>
            <a:endParaRPr lang="en-US" altLang="zh-CN" dirty="0"/>
          </a:p>
        </p:txBody>
      </p:sp>
      <p:sp>
        <p:nvSpPr>
          <p:cNvPr id="41" name="标题 40">
            <a:extLst>
              <a:ext uri="{FF2B5EF4-FFF2-40B4-BE49-F238E27FC236}">
                <a16:creationId xmlns:a16="http://schemas.microsoft.com/office/drawing/2014/main" id="{360A1163-2F4E-8A42-A7D1-C12E13D89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CN" altLang="en-US" dirty="0"/>
              <a:t>内核态创建任务</a:t>
            </a:r>
            <a:endParaRPr lang="zh-cn" altLang="en-US" dirty="0"/>
          </a:p>
        </p:txBody>
      </p:sp>
      <p:sp>
        <p:nvSpPr>
          <p:cNvPr id="6" name="内容占位符 17">
            <a:extLst>
              <a:ext uri="{FF2B5EF4-FFF2-40B4-BE49-F238E27FC236}">
                <a16:creationId xmlns:a16="http://schemas.microsoft.com/office/drawing/2014/main" id="{E8585482-A0DB-4493-8DC6-1C832617FDBA}"/>
              </a:ext>
            </a:extLst>
          </p:cNvPr>
          <p:cNvSpPr txBox="1">
            <a:spLocks/>
          </p:cNvSpPr>
          <p:nvPr/>
        </p:nvSpPr>
        <p:spPr>
          <a:xfrm>
            <a:off x="6569690" y="1405548"/>
            <a:ext cx="5257800" cy="49121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5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5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4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4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4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5EE9CDA-972A-4823-839A-83C08360CC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254547"/>
            <a:ext cx="5917516" cy="429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2615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内容占位符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05118" y="1254547"/>
            <a:ext cx="5257800" cy="4912126"/>
          </a:xfrm>
        </p:spPr>
        <p:txBody>
          <a:bodyPr rtlCol="0">
            <a:normAutofit/>
          </a:bodyPr>
          <a:lstStyle/>
          <a:p>
            <a:r>
              <a:rPr lang="zh-CN" altLang="en-US" dirty="0"/>
              <a:t>根据 </a:t>
            </a:r>
            <a:r>
              <a:rPr lang="en-US" altLang="zh-CN" dirty="0"/>
              <a:t>__clone </a:t>
            </a:r>
            <a:r>
              <a:rPr lang="zh-CN" altLang="en-US" dirty="0"/>
              <a:t>的第一个参数，回到用户态也不是直接运行我们指定的那个函数，而是一个通用的 </a:t>
            </a:r>
            <a:r>
              <a:rPr lang="en-US" altLang="zh-CN" dirty="0" err="1"/>
              <a:t>start_thread</a:t>
            </a:r>
            <a:r>
              <a:rPr lang="zh-CN" altLang="en-US" dirty="0"/>
              <a:t>，这是</a:t>
            </a:r>
            <a:r>
              <a:rPr lang="zh-CN" altLang="en-US" b="1" dirty="0">
                <a:solidFill>
                  <a:srgbClr val="8C68C0"/>
                </a:solidFill>
              </a:rPr>
              <a:t>所有线程在用户态的统一入口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dirty="0"/>
              <a:t>在 </a:t>
            </a:r>
            <a:r>
              <a:rPr lang="en-US" altLang="zh-CN" dirty="0" err="1"/>
              <a:t>start_thread</a:t>
            </a:r>
            <a:r>
              <a:rPr lang="en-US" altLang="zh-CN" dirty="0"/>
              <a:t> </a:t>
            </a:r>
            <a:r>
              <a:rPr lang="zh-CN" altLang="en-US" dirty="0"/>
              <a:t>入口函数中，才真正的调用用户提供的函数，在用户的函数执行完毕之后，会释放这个线程相关的数据。例如，线程本地数据 </a:t>
            </a:r>
            <a:r>
              <a:rPr lang="en-US" altLang="zh-CN" dirty="0" err="1"/>
              <a:t>thread_local</a:t>
            </a:r>
            <a:r>
              <a:rPr lang="en-US" altLang="zh-CN" dirty="0"/>
              <a:t> variables</a:t>
            </a:r>
            <a:r>
              <a:rPr lang="zh-CN" altLang="en-US" dirty="0"/>
              <a:t>，线程数目也减一。如果这是最后一个线程了，就直接退出进程，另外 </a:t>
            </a:r>
            <a:r>
              <a:rPr lang="en-US" altLang="zh-CN" dirty="0"/>
              <a:t>__</a:t>
            </a:r>
            <a:r>
              <a:rPr lang="en-US" altLang="zh-CN" dirty="0" err="1"/>
              <a:t>free_tcb</a:t>
            </a:r>
            <a:r>
              <a:rPr lang="en-US" altLang="zh-CN" dirty="0"/>
              <a:t> </a:t>
            </a:r>
            <a:r>
              <a:rPr lang="zh-CN" altLang="en-US" dirty="0"/>
              <a:t>用于释放 </a:t>
            </a:r>
            <a:r>
              <a:rPr lang="en-US" altLang="zh-CN" dirty="0" err="1"/>
              <a:t>pthread</a:t>
            </a:r>
            <a:r>
              <a:rPr lang="zh-CN" altLang="en-US" dirty="0"/>
              <a:t>。</a:t>
            </a:r>
            <a:endParaRPr lang="en-US" altLang="zh-CN" dirty="0"/>
          </a:p>
          <a:p>
            <a:endParaRPr lang="en-US" altLang="zh-CN" dirty="0"/>
          </a:p>
        </p:txBody>
      </p:sp>
      <p:sp>
        <p:nvSpPr>
          <p:cNvPr id="41" name="标题 40">
            <a:extLst>
              <a:ext uri="{FF2B5EF4-FFF2-40B4-BE49-F238E27FC236}">
                <a16:creationId xmlns:a16="http://schemas.microsoft.com/office/drawing/2014/main" id="{360A1163-2F4E-8A42-A7D1-C12E13D89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CN" altLang="en-US" dirty="0"/>
              <a:t>用户态执行线程</a:t>
            </a:r>
            <a:endParaRPr lang="zh-cn" altLang="en-US" dirty="0"/>
          </a:p>
        </p:txBody>
      </p:sp>
      <p:sp>
        <p:nvSpPr>
          <p:cNvPr id="6" name="内容占位符 17">
            <a:extLst>
              <a:ext uri="{FF2B5EF4-FFF2-40B4-BE49-F238E27FC236}">
                <a16:creationId xmlns:a16="http://schemas.microsoft.com/office/drawing/2014/main" id="{E8585482-A0DB-4493-8DC6-1C832617FDBA}"/>
              </a:ext>
            </a:extLst>
          </p:cNvPr>
          <p:cNvSpPr txBox="1">
            <a:spLocks/>
          </p:cNvSpPr>
          <p:nvPr/>
        </p:nvSpPr>
        <p:spPr>
          <a:xfrm>
            <a:off x="6569690" y="1405548"/>
            <a:ext cx="5257800" cy="49121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5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5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4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4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4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7319275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内容占位符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05118" y="1254547"/>
            <a:ext cx="5257800" cy="4912126"/>
          </a:xfrm>
        </p:spPr>
        <p:txBody>
          <a:bodyPr rtlCol="0">
            <a:normAutofit/>
          </a:bodyPr>
          <a:lstStyle/>
          <a:p>
            <a:r>
              <a:rPr lang="en-US" altLang="zh-CN" dirty="0"/>
              <a:t>__</a:t>
            </a:r>
            <a:r>
              <a:rPr lang="en-US" altLang="zh-CN" dirty="0" err="1"/>
              <a:t>free_tcb</a:t>
            </a:r>
            <a:r>
              <a:rPr lang="en-US" altLang="zh-CN" dirty="0"/>
              <a:t> </a:t>
            </a:r>
            <a:r>
              <a:rPr lang="zh-CN" altLang="en-US" dirty="0"/>
              <a:t>会调用 </a:t>
            </a:r>
            <a:r>
              <a:rPr lang="en-US" altLang="zh-CN" dirty="0"/>
              <a:t>__</a:t>
            </a:r>
            <a:r>
              <a:rPr lang="en-US" altLang="zh-CN" dirty="0" err="1"/>
              <a:t>deallocate_stack</a:t>
            </a:r>
            <a:r>
              <a:rPr lang="en-US" altLang="zh-CN" dirty="0"/>
              <a:t> </a:t>
            </a:r>
            <a:r>
              <a:rPr lang="zh-CN" altLang="en-US" dirty="0"/>
              <a:t>来释放整个线程栈，这个线程栈要从当前使用线程栈的列表 </a:t>
            </a:r>
            <a:r>
              <a:rPr lang="en-US" altLang="zh-CN" dirty="0" err="1"/>
              <a:t>stack_used</a:t>
            </a:r>
            <a:r>
              <a:rPr lang="en-US" altLang="zh-CN" dirty="0"/>
              <a:t> </a:t>
            </a:r>
            <a:r>
              <a:rPr lang="zh-CN" altLang="en-US" dirty="0"/>
              <a:t>中拿下来，放到缓存的线程栈列表 </a:t>
            </a:r>
            <a:r>
              <a:rPr lang="en-US" altLang="zh-CN" dirty="0" err="1"/>
              <a:t>stack_cache</a:t>
            </a:r>
            <a:r>
              <a:rPr lang="en-US" altLang="zh-CN" dirty="0"/>
              <a:t> </a:t>
            </a:r>
            <a:r>
              <a:rPr lang="zh-CN" altLang="en-US" dirty="0"/>
              <a:t>中。</a:t>
            </a:r>
            <a:endParaRPr lang="en-US" altLang="zh-CN" dirty="0"/>
          </a:p>
          <a:p>
            <a:r>
              <a:rPr lang="zh-CN" altLang="en-US" dirty="0"/>
              <a:t>好了，</a:t>
            </a:r>
            <a:r>
              <a:rPr lang="zh-CN" altLang="en-US" b="1" dirty="0">
                <a:solidFill>
                  <a:srgbClr val="8C68C0"/>
                </a:solidFill>
              </a:rPr>
              <a:t>整个线程的生命周期</a:t>
            </a:r>
            <a:r>
              <a:rPr lang="zh-CN" altLang="en-US" dirty="0"/>
              <a:t>到这里就结束了。</a:t>
            </a:r>
            <a:endParaRPr lang="en-US" altLang="zh-CN" dirty="0"/>
          </a:p>
        </p:txBody>
      </p:sp>
      <p:sp>
        <p:nvSpPr>
          <p:cNvPr id="41" name="标题 40">
            <a:extLst>
              <a:ext uri="{FF2B5EF4-FFF2-40B4-BE49-F238E27FC236}">
                <a16:creationId xmlns:a16="http://schemas.microsoft.com/office/drawing/2014/main" id="{360A1163-2F4E-8A42-A7D1-C12E13D89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CN" altLang="en-US" dirty="0"/>
              <a:t>用户态执行线程</a:t>
            </a:r>
            <a:endParaRPr lang="zh-cn" altLang="en-US" dirty="0"/>
          </a:p>
        </p:txBody>
      </p:sp>
      <p:sp>
        <p:nvSpPr>
          <p:cNvPr id="6" name="内容占位符 17">
            <a:extLst>
              <a:ext uri="{FF2B5EF4-FFF2-40B4-BE49-F238E27FC236}">
                <a16:creationId xmlns:a16="http://schemas.microsoft.com/office/drawing/2014/main" id="{E8585482-A0DB-4493-8DC6-1C832617FDBA}"/>
              </a:ext>
            </a:extLst>
          </p:cNvPr>
          <p:cNvSpPr txBox="1">
            <a:spLocks/>
          </p:cNvSpPr>
          <p:nvPr/>
        </p:nvSpPr>
        <p:spPr>
          <a:xfrm>
            <a:off x="6569690" y="1405548"/>
            <a:ext cx="5257800" cy="49121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5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5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4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4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4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7482420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内容占位符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75026" y="1264837"/>
            <a:ext cx="5117983" cy="4912126"/>
          </a:xfrm>
        </p:spPr>
        <p:txBody>
          <a:bodyPr rtlCol="0">
            <a:normAutofit/>
          </a:bodyPr>
          <a:lstStyle/>
          <a:p>
            <a:r>
              <a:rPr lang="zh-CN" altLang="en-US" dirty="0"/>
              <a:t>线程的调用过程解析完毕了，我画了一个图总结一下。这个图对比了创建进程和创建线程在用户态和内核态的不同。</a:t>
            </a:r>
            <a:endParaRPr lang="zh-cn" dirty="0"/>
          </a:p>
        </p:txBody>
      </p:sp>
      <p:sp>
        <p:nvSpPr>
          <p:cNvPr id="41" name="标题 40">
            <a:extLst>
              <a:ext uri="{FF2B5EF4-FFF2-40B4-BE49-F238E27FC236}">
                <a16:creationId xmlns:a16="http://schemas.microsoft.com/office/drawing/2014/main" id="{360A1163-2F4E-8A42-A7D1-C12E13D89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CN" altLang="en-US" dirty="0"/>
              <a:t>总结时刻</a:t>
            </a:r>
            <a:endParaRPr lang="zh-cn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A1A41C7-55B9-43F5-85B3-FC329722AD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578509"/>
            <a:ext cx="6096000" cy="1248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7477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标题 40">
            <a:extLst>
              <a:ext uri="{FF2B5EF4-FFF2-40B4-BE49-F238E27FC236}">
                <a16:creationId xmlns:a16="http://schemas.microsoft.com/office/drawing/2014/main" id="{360A1163-2F4E-8A42-A7D1-C12E13D89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CN" altLang="en-US" dirty="0"/>
              <a:t>总结时刻</a:t>
            </a:r>
            <a:endParaRPr lang="zh-cn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080055B-6C44-41B8-9418-50E7DD796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8941" y="-125834"/>
            <a:ext cx="66913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56777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内容占位符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75026" y="1264837"/>
            <a:ext cx="5117983" cy="4912126"/>
          </a:xfrm>
        </p:spPr>
        <p:txBody>
          <a:bodyPr rtlCol="0">
            <a:normAutofit/>
          </a:bodyPr>
          <a:lstStyle/>
          <a:p>
            <a:r>
              <a:rPr lang="zh-CN" altLang="en-US" dirty="0"/>
              <a:t>你知道如何</a:t>
            </a:r>
            <a:r>
              <a:rPr lang="zh-CN" altLang="en-US" b="1" dirty="0">
                <a:solidFill>
                  <a:srgbClr val="8C68C0"/>
                </a:solidFill>
              </a:rPr>
              <a:t>查看一个进程的线程以及线程栈的使用情况</a:t>
            </a:r>
            <a:r>
              <a:rPr lang="zh-CN" altLang="en-US" dirty="0"/>
              <a:t>吗？请找一下相关的命令和 </a:t>
            </a:r>
            <a:r>
              <a:rPr lang="en-US" altLang="zh-CN" dirty="0"/>
              <a:t>API</a:t>
            </a:r>
            <a:r>
              <a:rPr lang="zh-CN" altLang="en-US" dirty="0"/>
              <a:t>，尝试一下。</a:t>
            </a:r>
            <a:endParaRPr lang="zh-cn" dirty="0"/>
          </a:p>
        </p:txBody>
      </p:sp>
      <p:sp>
        <p:nvSpPr>
          <p:cNvPr id="41" name="标题 40">
            <a:extLst>
              <a:ext uri="{FF2B5EF4-FFF2-40B4-BE49-F238E27FC236}">
                <a16:creationId xmlns:a16="http://schemas.microsoft.com/office/drawing/2014/main" id="{360A1163-2F4E-8A42-A7D1-C12E13D89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CN" altLang="en-US" dirty="0"/>
              <a:t>总结时刻</a:t>
            </a:r>
            <a:endParaRPr lang="zh-cn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4946D72-C7F5-4F6E-9B0D-0B5F295396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0746" y="226501"/>
            <a:ext cx="5928380" cy="4374859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7478B41E-D8E5-4DAD-8EF0-0DEC32C2E4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427" y="2568190"/>
            <a:ext cx="5505611" cy="4066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4327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内容占位符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767868" y="3347504"/>
            <a:ext cx="4559075" cy="3008841"/>
          </a:xfrm>
        </p:spPr>
        <p:txBody>
          <a:bodyPr rtlCol="0">
            <a:normAutofit/>
          </a:bodyPr>
          <a:lstStyle/>
          <a:p>
            <a:pPr rtl="0"/>
            <a:r>
              <a:rPr lang="zh-cn"/>
              <a:t>Lorem ipsum dolor sit amet, consectetuer adipiscing elit. </a:t>
            </a:r>
          </a:p>
          <a:p>
            <a:pPr rtl="0"/>
            <a:r>
              <a:rPr lang="zh-cn"/>
              <a:t>Maecenas porttitor congue massa.Fusce posuere, magna sed pulvinar ultricies, purus lectus malesuada libero, sit amet commodo magna eros quis urna. </a:t>
            </a:r>
          </a:p>
        </p:txBody>
      </p:sp>
      <p:sp>
        <p:nvSpPr>
          <p:cNvPr id="11" name="标题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/>
              <a:t>标题幻灯片 4</a:t>
            </a:r>
          </a:p>
        </p:txBody>
      </p:sp>
      <p:pic>
        <p:nvPicPr>
          <p:cNvPr id="5" name="图片占位符 4" descr="一位女士走在开有粉色花的树下的桥上">
            <a:extLst>
              <a:ext uri="{FF2B5EF4-FFF2-40B4-BE49-F238E27FC236}">
                <a16:creationId xmlns:a16="http://schemas.microsoft.com/office/drawing/2014/main" id="{54FE80A2-965E-4185-A874-E2C5532D472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298096" cy="6858000"/>
          </a:xfrm>
        </p:spPr>
      </p:pic>
    </p:spTree>
    <p:extLst>
      <p:ext uri="{BB962C8B-B14F-4D97-AF65-F5344CB8AC3E}">
        <p14:creationId xmlns:p14="http://schemas.microsoft.com/office/powerpoint/2010/main" val="39200204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内容占位符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264837"/>
            <a:ext cx="10524344" cy="4912126"/>
          </a:xfrm>
        </p:spPr>
        <p:txBody>
          <a:bodyPr rtlCol="0"/>
          <a:lstStyle/>
          <a:p>
            <a:r>
              <a:rPr lang="zh-CN" altLang="en-US" dirty="0"/>
              <a:t>上一节，我们了解了进程创建的整个过程，今天我们来看线程创建的过程。我们前面已经写</a:t>
            </a:r>
            <a:r>
              <a:rPr lang="zh-CN" altLang="en-US" b="1" dirty="0">
                <a:solidFill>
                  <a:srgbClr val="8C68C0"/>
                </a:solidFill>
              </a:rPr>
              <a:t>过多线程编程的程序</a:t>
            </a:r>
            <a:r>
              <a:rPr lang="zh-CN" altLang="en-US" dirty="0"/>
              <a:t>了，你应该都知道</a:t>
            </a:r>
            <a:r>
              <a:rPr lang="zh-CN" altLang="en-US" b="1" dirty="0">
                <a:solidFill>
                  <a:srgbClr val="8C68C0"/>
                </a:solidFill>
              </a:rPr>
              <a:t>创建一个线程</a:t>
            </a:r>
            <a:r>
              <a:rPr lang="zh-CN" altLang="en-US" dirty="0"/>
              <a:t>调用的是 </a:t>
            </a:r>
            <a:r>
              <a:rPr lang="en-US" altLang="zh-CN" b="1" dirty="0" err="1">
                <a:solidFill>
                  <a:srgbClr val="8C68C0"/>
                </a:solidFill>
              </a:rPr>
              <a:t>pthread_create</a:t>
            </a:r>
            <a:r>
              <a:rPr lang="zh-CN" altLang="en-US" dirty="0"/>
              <a:t>，可你知道它背后的机制吗？</a:t>
            </a:r>
            <a:endParaRPr lang="en-US" altLang="ja-JP" dirty="0"/>
          </a:p>
        </p:txBody>
      </p:sp>
      <p:sp>
        <p:nvSpPr>
          <p:cNvPr id="11" name="标题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/>
              <a:t>前言</a:t>
            </a:r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23482359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内容占位符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05118" y="1254547"/>
            <a:ext cx="5257800" cy="4912126"/>
          </a:xfrm>
        </p:spPr>
        <p:txBody>
          <a:bodyPr rtlCol="0">
            <a:normAutofit/>
          </a:bodyPr>
          <a:lstStyle/>
          <a:p>
            <a:r>
              <a:rPr lang="zh-CN" altLang="en-US" dirty="0"/>
              <a:t>你可能会问，咱们之前不是讲过了吗？无论是进程还是线程，在内核里面都是任务，管起来不是都一样吗？但是问题来了，如果两个完全一样，那为什么咱们前两节写的程序差别那么大？如果不一样，那怎么在内核里面加以区分呢？</a:t>
            </a:r>
            <a:endParaRPr lang="en-US" altLang="zh-CN" dirty="0"/>
          </a:p>
          <a:p>
            <a:r>
              <a:rPr lang="zh-CN" altLang="en-US" dirty="0"/>
              <a:t>其实，</a:t>
            </a:r>
            <a:r>
              <a:rPr lang="zh-CN" altLang="en-US" b="1" dirty="0">
                <a:solidFill>
                  <a:srgbClr val="8C68C0"/>
                </a:solidFill>
              </a:rPr>
              <a:t>线程不是一个完全由内核实现的机制</a:t>
            </a:r>
            <a:r>
              <a:rPr lang="zh-CN" altLang="en-US" dirty="0"/>
              <a:t>，它是</a:t>
            </a:r>
            <a:r>
              <a:rPr lang="zh-CN" altLang="en-US" b="1" dirty="0">
                <a:solidFill>
                  <a:srgbClr val="8C68C0"/>
                </a:solidFill>
              </a:rPr>
              <a:t>由内核态和用户态合作完成</a:t>
            </a:r>
            <a:r>
              <a:rPr lang="zh-CN" altLang="en-US" dirty="0"/>
              <a:t>的。</a:t>
            </a:r>
            <a:r>
              <a:rPr lang="en-US" altLang="zh-CN" b="1" dirty="0" err="1">
                <a:solidFill>
                  <a:srgbClr val="8C68C0"/>
                </a:solidFill>
              </a:rPr>
              <a:t>pthread_create</a:t>
            </a:r>
            <a:r>
              <a:rPr lang="en-US" altLang="zh-CN" b="1" dirty="0">
                <a:solidFill>
                  <a:srgbClr val="8C68C0"/>
                </a:solidFill>
              </a:rPr>
              <a:t> </a:t>
            </a:r>
            <a:r>
              <a:rPr lang="zh-CN" altLang="en-US" b="1" dirty="0">
                <a:solidFill>
                  <a:srgbClr val="8C68C0"/>
                </a:solidFill>
              </a:rPr>
              <a:t>不是一个系统调用，是 </a:t>
            </a:r>
            <a:r>
              <a:rPr lang="en-US" altLang="zh-CN" b="1" dirty="0">
                <a:solidFill>
                  <a:srgbClr val="8C68C0"/>
                </a:solidFill>
              </a:rPr>
              <a:t>Glibc </a:t>
            </a:r>
            <a:r>
              <a:rPr lang="zh-CN" altLang="en-US" b="1" dirty="0">
                <a:solidFill>
                  <a:srgbClr val="8C68C0"/>
                </a:solidFill>
              </a:rPr>
              <a:t>库的一个函数</a:t>
            </a:r>
            <a:r>
              <a:rPr lang="zh-CN" altLang="en-US" dirty="0"/>
              <a:t>，所以我们还要去 </a:t>
            </a:r>
            <a:r>
              <a:rPr lang="en-US" altLang="zh-CN" dirty="0"/>
              <a:t>Glibc </a:t>
            </a:r>
            <a:r>
              <a:rPr lang="zh-CN" altLang="en-US" dirty="0"/>
              <a:t>里面去找线索。</a:t>
            </a:r>
            <a:endParaRPr lang="en-US" altLang="zh-CN" dirty="0"/>
          </a:p>
        </p:txBody>
      </p:sp>
      <p:sp>
        <p:nvSpPr>
          <p:cNvPr id="41" name="标题 40">
            <a:extLst>
              <a:ext uri="{FF2B5EF4-FFF2-40B4-BE49-F238E27FC236}">
                <a16:creationId xmlns:a16="http://schemas.microsoft.com/office/drawing/2014/main" id="{360A1163-2F4E-8A42-A7D1-C12E13D89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CN" altLang="en-US" dirty="0"/>
              <a:t>用户态创建线程</a:t>
            </a:r>
            <a:endParaRPr lang="zh-cn" altLang="en-US" dirty="0"/>
          </a:p>
        </p:txBody>
      </p:sp>
      <p:sp>
        <p:nvSpPr>
          <p:cNvPr id="6" name="内容占位符 17">
            <a:extLst>
              <a:ext uri="{FF2B5EF4-FFF2-40B4-BE49-F238E27FC236}">
                <a16:creationId xmlns:a16="http://schemas.microsoft.com/office/drawing/2014/main" id="{E8585482-A0DB-4493-8DC6-1C832617FDBA}"/>
              </a:ext>
            </a:extLst>
          </p:cNvPr>
          <p:cNvSpPr txBox="1">
            <a:spLocks/>
          </p:cNvSpPr>
          <p:nvPr/>
        </p:nvSpPr>
        <p:spPr>
          <a:xfrm>
            <a:off x="6569690" y="1405548"/>
            <a:ext cx="5257800" cy="49121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5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5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4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4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4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2247081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内容占位符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05118" y="1254547"/>
            <a:ext cx="5257800" cy="4912126"/>
          </a:xfrm>
        </p:spPr>
        <p:txBody>
          <a:bodyPr rtlCol="0">
            <a:normAutofit/>
          </a:bodyPr>
          <a:lstStyle/>
          <a:p>
            <a:r>
              <a:rPr lang="zh-CN" altLang="en-US" dirty="0"/>
              <a:t>下面我们依次来看这个函数做了些啥。首先处理的是</a:t>
            </a:r>
            <a:r>
              <a:rPr lang="zh-CN" altLang="en-US" b="1" dirty="0">
                <a:solidFill>
                  <a:srgbClr val="8C68C0"/>
                </a:solidFill>
              </a:rPr>
              <a:t>线程的属性参数</a:t>
            </a:r>
            <a:r>
              <a:rPr lang="zh-CN" altLang="en-US" dirty="0"/>
              <a:t>。例如前面写程序的时候，我们设置的</a:t>
            </a:r>
            <a:r>
              <a:rPr lang="zh-CN" altLang="en-US" b="1" dirty="0">
                <a:solidFill>
                  <a:srgbClr val="8C68C0"/>
                </a:solidFill>
              </a:rPr>
              <a:t>线程栈大小</a:t>
            </a:r>
            <a:r>
              <a:rPr lang="zh-CN" altLang="en-US" dirty="0"/>
              <a:t>。如果没有传入</a:t>
            </a:r>
            <a:r>
              <a:rPr lang="zh-CN" altLang="en-US" b="1" dirty="0">
                <a:solidFill>
                  <a:srgbClr val="8C68C0"/>
                </a:solidFill>
              </a:rPr>
              <a:t>线程属性</a:t>
            </a:r>
            <a:r>
              <a:rPr lang="zh-CN" altLang="en-US" dirty="0"/>
              <a:t>，就取默认值。</a:t>
            </a:r>
            <a:endParaRPr lang="en-US" altLang="zh-CN" dirty="0"/>
          </a:p>
          <a:p>
            <a:r>
              <a:rPr lang="zh-CN" altLang="en-US" dirty="0"/>
              <a:t>接下来，就像在内核里一样，</a:t>
            </a:r>
            <a:r>
              <a:rPr lang="zh-CN" altLang="en-US" b="1" dirty="0">
                <a:solidFill>
                  <a:srgbClr val="8C68C0"/>
                </a:solidFill>
              </a:rPr>
              <a:t>每一个进程或者线程都有一个 </a:t>
            </a:r>
            <a:r>
              <a:rPr lang="en-US" altLang="zh-CN" b="1" dirty="0" err="1">
                <a:solidFill>
                  <a:srgbClr val="8C68C0"/>
                </a:solidFill>
              </a:rPr>
              <a:t>task_struct</a:t>
            </a:r>
            <a:r>
              <a:rPr lang="en-US" altLang="zh-CN" b="1" dirty="0">
                <a:solidFill>
                  <a:srgbClr val="8C68C0"/>
                </a:solidFill>
              </a:rPr>
              <a:t> </a:t>
            </a:r>
            <a:r>
              <a:rPr lang="zh-CN" altLang="en-US" b="1" dirty="0">
                <a:solidFill>
                  <a:srgbClr val="8C68C0"/>
                </a:solidFill>
              </a:rPr>
              <a:t>结构</a:t>
            </a:r>
            <a:r>
              <a:rPr lang="zh-CN" altLang="en-US" dirty="0"/>
              <a:t>，在用户态也有一个用于维护线程的结构，就是这个 </a:t>
            </a:r>
            <a:r>
              <a:rPr lang="en-US" altLang="zh-CN" b="1" dirty="0" err="1">
                <a:solidFill>
                  <a:srgbClr val="8C68C0"/>
                </a:solidFill>
              </a:rPr>
              <a:t>pthread</a:t>
            </a:r>
            <a:r>
              <a:rPr lang="en-US" altLang="zh-CN" b="1" dirty="0">
                <a:solidFill>
                  <a:srgbClr val="8C68C0"/>
                </a:solidFill>
              </a:rPr>
              <a:t> </a:t>
            </a:r>
            <a:r>
              <a:rPr lang="zh-CN" altLang="en-US" b="1" dirty="0">
                <a:solidFill>
                  <a:srgbClr val="8C68C0"/>
                </a:solidFill>
              </a:rPr>
              <a:t>结构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dirty="0"/>
              <a:t>凡是涉及函数的调用，都要使用到栈。每个线程也有自己的栈。那接下来就是创建</a:t>
            </a:r>
            <a:r>
              <a:rPr lang="zh-CN" altLang="en-US" b="1" dirty="0">
                <a:solidFill>
                  <a:srgbClr val="8C68C0"/>
                </a:solidFill>
              </a:rPr>
              <a:t>线程栈</a:t>
            </a:r>
            <a:r>
              <a:rPr lang="zh-CN" altLang="en-US" dirty="0"/>
              <a:t>了。</a:t>
            </a:r>
            <a:endParaRPr lang="en-US" altLang="zh-CN" dirty="0"/>
          </a:p>
        </p:txBody>
      </p:sp>
      <p:sp>
        <p:nvSpPr>
          <p:cNvPr id="41" name="标题 40">
            <a:extLst>
              <a:ext uri="{FF2B5EF4-FFF2-40B4-BE49-F238E27FC236}">
                <a16:creationId xmlns:a16="http://schemas.microsoft.com/office/drawing/2014/main" id="{360A1163-2F4E-8A42-A7D1-C12E13D89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CN" altLang="en-US" dirty="0"/>
              <a:t>用户态创建线程</a:t>
            </a:r>
            <a:endParaRPr lang="zh-cn" altLang="en-US" dirty="0"/>
          </a:p>
        </p:txBody>
      </p:sp>
      <p:sp>
        <p:nvSpPr>
          <p:cNvPr id="6" name="内容占位符 17">
            <a:extLst>
              <a:ext uri="{FF2B5EF4-FFF2-40B4-BE49-F238E27FC236}">
                <a16:creationId xmlns:a16="http://schemas.microsoft.com/office/drawing/2014/main" id="{E8585482-A0DB-4493-8DC6-1C832617FDBA}"/>
              </a:ext>
            </a:extLst>
          </p:cNvPr>
          <p:cNvSpPr txBox="1">
            <a:spLocks/>
          </p:cNvSpPr>
          <p:nvPr/>
        </p:nvSpPr>
        <p:spPr>
          <a:xfrm>
            <a:off x="6569690" y="1405548"/>
            <a:ext cx="5257800" cy="49121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5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5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4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4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4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3964167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内容占位符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05118" y="1254547"/>
            <a:ext cx="5257800" cy="4912126"/>
          </a:xfrm>
        </p:spPr>
        <p:txBody>
          <a:bodyPr rtlCol="0">
            <a:normAutofit/>
          </a:bodyPr>
          <a:lstStyle/>
          <a:p>
            <a:r>
              <a:rPr lang="zh-CN" altLang="en-US" dirty="0"/>
              <a:t>我们来看一下，</a:t>
            </a:r>
            <a:r>
              <a:rPr lang="en-US" altLang="zh-CN" b="1" dirty="0" err="1">
                <a:solidFill>
                  <a:srgbClr val="8C68C0"/>
                </a:solidFill>
              </a:rPr>
              <a:t>allocate_stack</a:t>
            </a:r>
            <a:r>
              <a:rPr lang="en-US" altLang="zh-CN" b="1" dirty="0">
                <a:solidFill>
                  <a:srgbClr val="8C68C0"/>
                </a:solidFill>
              </a:rPr>
              <a:t> </a:t>
            </a:r>
            <a:r>
              <a:rPr lang="zh-CN" altLang="en-US" dirty="0"/>
              <a:t>主要做了以下这些事情：</a:t>
            </a:r>
            <a:endParaRPr lang="en-US" altLang="zh-CN" dirty="0"/>
          </a:p>
        </p:txBody>
      </p:sp>
      <p:sp>
        <p:nvSpPr>
          <p:cNvPr id="41" name="标题 40">
            <a:extLst>
              <a:ext uri="{FF2B5EF4-FFF2-40B4-BE49-F238E27FC236}">
                <a16:creationId xmlns:a16="http://schemas.microsoft.com/office/drawing/2014/main" id="{360A1163-2F4E-8A42-A7D1-C12E13D89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CN" altLang="en-US" dirty="0"/>
              <a:t>用户态创建线程</a:t>
            </a:r>
            <a:endParaRPr lang="zh-cn" altLang="en-US" dirty="0"/>
          </a:p>
        </p:txBody>
      </p:sp>
      <p:sp>
        <p:nvSpPr>
          <p:cNvPr id="6" name="内容占位符 17">
            <a:extLst>
              <a:ext uri="{FF2B5EF4-FFF2-40B4-BE49-F238E27FC236}">
                <a16:creationId xmlns:a16="http://schemas.microsoft.com/office/drawing/2014/main" id="{E8585482-A0DB-4493-8DC6-1C832617FDBA}"/>
              </a:ext>
            </a:extLst>
          </p:cNvPr>
          <p:cNvSpPr txBox="1">
            <a:spLocks/>
          </p:cNvSpPr>
          <p:nvPr/>
        </p:nvSpPr>
        <p:spPr>
          <a:xfrm>
            <a:off x="6569690" y="1405548"/>
            <a:ext cx="5257800" cy="49121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5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5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4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4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4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60F95DD-3D36-42D2-BF0A-A1D3FC560C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6630" y="363316"/>
            <a:ext cx="6083920" cy="4288379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C39D086F-EF67-44EE-AB47-CEA42648F3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102" y="4068640"/>
            <a:ext cx="5627898" cy="2137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7605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内容占位符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05118" y="1254547"/>
            <a:ext cx="5257800" cy="4912126"/>
          </a:xfrm>
        </p:spPr>
        <p:txBody>
          <a:bodyPr rtlCol="0">
            <a:normAutofit/>
          </a:bodyPr>
          <a:lstStyle/>
          <a:p>
            <a:r>
              <a:rPr lang="zh-CN" altLang="en-US" dirty="0"/>
              <a:t>接下来，我们接着 </a:t>
            </a:r>
            <a:r>
              <a:rPr lang="en-US" altLang="zh-CN" b="1" dirty="0" err="1">
                <a:solidFill>
                  <a:srgbClr val="8C68C0"/>
                </a:solidFill>
              </a:rPr>
              <a:t>pthread_create</a:t>
            </a:r>
            <a:r>
              <a:rPr lang="en-US" altLang="zh-CN" b="1" dirty="0">
                <a:solidFill>
                  <a:srgbClr val="8C68C0"/>
                </a:solidFill>
              </a:rPr>
              <a:t> </a:t>
            </a:r>
            <a:r>
              <a:rPr lang="zh-CN" altLang="en-US" dirty="0"/>
              <a:t>看。其实有了用户态的栈，接着需要解决的就是</a:t>
            </a:r>
            <a:r>
              <a:rPr lang="zh-CN" altLang="en-US" b="1" dirty="0">
                <a:solidFill>
                  <a:srgbClr val="8C68C0"/>
                </a:solidFill>
              </a:rPr>
              <a:t>用户态的程序从哪里开始运行</a:t>
            </a:r>
            <a:r>
              <a:rPr lang="zh-CN" altLang="en-US" dirty="0"/>
              <a:t>的问题。</a:t>
            </a:r>
            <a:endParaRPr lang="en-US" altLang="zh-CN" dirty="0"/>
          </a:p>
          <a:p>
            <a:r>
              <a:rPr lang="zh-CN" altLang="en-US" dirty="0"/>
              <a:t>接下来 </a:t>
            </a:r>
            <a:r>
              <a:rPr lang="en-US" altLang="zh-CN" b="1" dirty="0">
                <a:solidFill>
                  <a:srgbClr val="8C68C0"/>
                </a:solidFill>
              </a:rPr>
              <a:t>__</a:t>
            </a:r>
            <a:r>
              <a:rPr lang="en-US" altLang="zh-CN" b="1" dirty="0" err="1">
                <a:solidFill>
                  <a:srgbClr val="8C68C0"/>
                </a:solidFill>
              </a:rPr>
              <a:t>nptl_nthreads</a:t>
            </a:r>
            <a:r>
              <a:rPr lang="en-US" altLang="zh-CN" b="1" dirty="0">
                <a:solidFill>
                  <a:srgbClr val="8C68C0"/>
                </a:solidFill>
              </a:rPr>
              <a:t> </a:t>
            </a:r>
            <a:r>
              <a:rPr lang="zh-CN" altLang="en-US" dirty="0"/>
              <a:t>加一，说明又</a:t>
            </a:r>
            <a:r>
              <a:rPr lang="zh-CN" altLang="en-US" b="1" dirty="0">
                <a:solidFill>
                  <a:srgbClr val="8C68C0"/>
                </a:solidFill>
              </a:rPr>
              <a:t>多了一个线程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dirty="0"/>
              <a:t>真正创建线程的是调用 </a:t>
            </a:r>
            <a:r>
              <a:rPr lang="en-US" altLang="zh-CN" dirty="0" err="1"/>
              <a:t>create_thread</a:t>
            </a:r>
            <a:r>
              <a:rPr lang="en-US" altLang="zh-CN" dirty="0"/>
              <a:t> </a:t>
            </a:r>
            <a:r>
              <a:rPr lang="zh-CN" altLang="en-US" dirty="0"/>
              <a:t>函数</a:t>
            </a:r>
            <a:endParaRPr lang="en-US" altLang="zh-CN" dirty="0"/>
          </a:p>
        </p:txBody>
      </p:sp>
      <p:sp>
        <p:nvSpPr>
          <p:cNvPr id="41" name="标题 40">
            <a:extLst>
              <a:ext uri="{FF2B5EF4-FFF2-40B4-BE49-F238E27FC236}">
                <a16:creationId xmlns:a16="http://schemas.microsoft.com/office/drawing/2014/main" id="{360A1163-2F4E-8A42-A7D1-C12E13D89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CN" altLang="en-US" dirty="0"/>
              <a:t>内核态创建任务</a:t>
            </a:r>
            <a:endParaRPr lang="zh-cn" altLang="en-US" dirty="0"/>
          </a:p>
        </p:txBody>
      </p:sp>
      <p:sp>
        <p:nvSpPr>
          <p:cNvPr id="6" name="内容占位符 17">
            <a:extLst>
              <a:ext uri="{FF2B5EF4-FFF2-40B4-BE49-F238E27FC236}">
                <a16:creationId xmlns:a16="http://schemas.microsoft.com/office/drawing/2014/main" id="{E8585482-A0DB-4493-8DC6-1C832617FDBA}"/>
              </a:ext>
            </a:extLst>
          </p:cNvPr>
          <p:cNvSpPr txBox="1">
            <a:spLocks/>
          </p:cNvSpPr>
          <p:nvPr/>
        </p:nvSpPr>
        <p:spPr>
          <a:xfrm>
            <a:off x="6569690" y="1405548"/>
            <a:ext cx="5257800" cy="49121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5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5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4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4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4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1CE537D-9374-46B4-BDA6-CE89075069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3999" y="822120"/>
            <a:ext cx="6058001" cy="3221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223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内容占位符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05118" y="1254547"/>
            <a:ext cx="5257800" cy="4912126"/>
          </a:xfrm>
        </p:spPr>
        <p:txBody>
          <a:bodyPr rtlCol="0">
            <a:normAutofit/>
          </a:bodyPr>
          <a:lstStyle/>
          <a:p>
            <a:r>
              <a:rPr lang="zh-CN" altLang="en-US" dirty="0"/>
              <a:t>接下来我们就要进入内核了。内核里面对于 </a:t>
            </a:r>
            <a:r>
              <a:rPr lang="en-US" altLang="zh-CN" dirty="0"/>
              <a:t>clone </a:t>
            </a:r>
            <a:r>
              <a:rPr lang="zh-CN" altLang="en-US" dirty="0"/>
              <a:t>系统调用的定义是这样的。</a:t>
            </a:r>
            <a:endParaRPr lang="en-US" altLang="zh-CN" dirty="0"/>
          </a:p>
          <a:p>
            <a:r>
              <a:rPr lang="zh-CN" altLang="en-US" dirty="0"/>
              <a:t>对于 </a:t>
            </a:r>
            <a:r>
              <a:rPr lang="en-US" altLang="zh-CN" dirty="0" err="1"/>
              <a:t>copy_files</a:t>
            </a:r>
            <a:r>
              <a:rPr lang="zh-CN" altLang="en-US" dirty="0"/>
              <a:t>，原来是调用 </a:t>
            </a:r>
            <a:r>
              <a:rPr lang="en-US" altLang="zh-CN" dirty="0" err="1"/>
              <a:t>dup_fd</a:t>
            </a:r>
            <a:r>
              <a:rPr lang="en-US" altLang="zh-CN" dirty="0"/>
              <a:t> </a:t>
            </a:r>
            <a:r>
              <a:rPr lang="zh-CN" altLang="en-US" dirty="0"/>
              <a:t>复制一个 </a:t>
            </a:r>
            <a:r>
              <a:rPr lang="en-US" altLang="zh-CN" dirty="0" err="1"/>
              <a:t>files_struct</a:t>
            </a:r>
            <a:r>
              <a:rPr lang="en-US" altLang="zh-CN" dirty="0"/>
              <a:t> </a:t>
            </a:r>
            <a:r>
              <a:rPr lang="zh-CN" altLang="en-US" dirty="0"/>
              <a:t>的，现在因为 </a:t>
            </a:r>
            <a:r>
              <a:rPr lang="en-US" altLang="zh-CN" dirty="0"/>
              <a:t>CLONE_FILES </a:t>
            </a:r>
            <a:r>
              <a:rPr lang="zh-CN" altLang="en-US" b="1" dirty="0">
                <a:solidFill>
                  <a:srgbClr val="8C68C0"/>
                </a:solidFill>
              </a:rPr>
              <a:t>标识位</a:t>
            </a:r>
            <a:r>
              <a:rPr lang="zh-CN" altLang="en-US" dirty="0"/>
              <a:t>变成将原来的 </a:t>
            </a:r>
            <a:r>
              <a:rPr lang="en-US" altLang="zh-CN" dirty="0" err="1"/>
              <a:t>files_struct</a:t>
            </a:r>
            <a:r>
              <a:rPr lang="en-US" altLang="zh-CN" dirty="0"/>
              <a:t> </a:t>
            </a:r>
            <a:r>
              <a:rPr lang="zh-CN" altLang="en-US" b="1" dirty="0">
                <a:solidFill>
                  <a:srgbClr val="8C68C0"/>
                </a:solidFill>
              </a:rPr>
              <a:t>引用计数加一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dirty="0"/>
              <a:t>对于 </a:t>
            </a:r>
            <a:r>
              <a:rPr lang="en-US" altLang="zh-CN" dirty="0" err="1"/>
              <a:t>copy_fs</a:t>
            </a:r>
            <a:r>
              <a:rPr lang="zh-CN" altLang="en-US" dirty="0"/>
              <a:t>，原来是调用 </a:t>
            </a:r>
            <a:r>
              <a:rPr lang="en-US" altLang="zh-CN" dirty="0" err="1"/>
              <a:t>copy_fs_struct</a:t>
            </a:r>
            <a:r>
              <a:rPr lang="en-US" altLang="zh-CN" dirty="0"/>
              <a:t> </a:t>
            </a:r>
            <a:r>
              <a:rPr lang="zh-CN" altLang="en-US" dirty="0"/>
              <a:t>复制一个 </a:t>
            </a:r>
            <a:r>
              <a:rPr lang="en-US" altLang="zh-CN" dirty="0" err="1"/>
              <a:t>fs_struct</a:t>
            </a:r>
            <a:r>
              <a:rPr lang="zh-CN" altLang="en-US" dirty="0"/>
              <a:t>，现在因为 </a:t>
            </a:r>
            <a:r>
              <a:rPr lang="en-US" altLang="zh-CN" dirty="0"/>
              <a:t>CLONE_FS </a:t>
            </a:r>
            <a:r>
              <a:rPr lang="zh-CN" altLang="en-US" b="1" dirty="0">
                <a:solidFill>
                  <a:srgbClr val="8C68C0"/>
                </a:solidFill>
              </a:rPr>
              <a:t>标识位</a:t>
            </a:r>
            <a:r>
              <a:rPr lang="zh-CN" altLang="en-US" dirty="0"/>
              <a:t>变成将原来的 </a:t>
            </a:r>
            <a:r>
              <a:rPr lang="en-US" altLang="zh-CN" dirty="0" err="1"/>
              <a:t>fs_struct</a:t>
            </a:r>
            <a:r>
              <a:rPr lang="en-US" altLang="zh-CN" dirty="0"/>
              <a:t> </a:t>
            </a:r>
            <a:r>
              <a:rPr lang="zh-CN" altLang="en-US" dirty="0"/>
              <a:t>的</a:t>
            </a:r>
            <a:r>
              <a:rPr lang="zh-CN" altLang="en-US" b="1" dirty="0">
                <a:solidFill>
                  <a:srgbClr val="8C68C0"/>
                </a:solidFill>
              </a:rPr>
              <a:t>用户数加一</a:t>
            </a:r>
            <a:r>
              <a:rPr lang="zh-CN" altLang="en-US" dirty="0"/>
              <a:t>。</a:t>
            </a:r>
            <a:endParaRPr lang="en-US" altLang="zh-CN" dirty="0"/>
          </a:p>
          <a:p>
            <a:endParaRPr lang="en-US" altLang="zh-CN" dirty="0"/>
          </a:p>
        </p:txBody>
      </p:sp>
      <p:sp>
        <p:nvSpPr>
          <p:cNvPr id="41" name="标题 40">
            <a:extLst>
              <a:ext uri="{FF2B5EF4-FFF2-40B4-BE49-F238E27FC236}">
                <a16:creationId xmlns:a16="http://schemas.microsoft.com/office/drawing/2014/main" id="{360A1163-2F4E-8A42-A7D1-C12E13D89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CN" altLang="en-US" dirty="0"/>
              <a:t>内核态创建任务</a:t>
            </a:r>
            <a:endParaRPr lang="zh-cn" altLang="en-US" dirty="0"/>
          </a:p>
        </p:txBody>
      </p:sp>
      <p:sp>
        <p:nvSpPr>
          <p:cNvPr id="6" name="内容占位符 17">
            <a:extLst>
              <a:ext uri="{FF2B5EF4-FFF2-40B4-BE49-F238E27FC236}">
                <a16:creationId xmlns:a16="http://schemas.microsoft.com/office/drawing/2014/main" id="{E8585482-A0DB-4493-8DC6-1C832617FDBA}"/>
              </a:ext>
            </a:extLst>
          </p:cNvPr>
          <p:cNvSpPr txBox="1">
            <a:spLocks/>
          </p:cNvSpPr>
          <p:nvPr/>
        </p:nvSpPr>
        <p:spPr>
          <a:xfrm>
            <a:off x="6569690" y="1405548"/>
            <a:ext cx="5257800" cy="49121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5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5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4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4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4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6FB745A-CC48-455F-9FA9-F2A5D36141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448238"/>
            <a:ext cx="6037584" cy="3881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3536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内容占位符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05118" y="1254547"/>
            <a:ext cx="5257800" cy="4912126"/>
          </a:xfrm>
        </p:spPr>
        <p:txBody>
          <a:bodyPr rtlCol="0">
            <a:normAutofit/>
          </a:bodyPr>
          <a:lstStyle/>
          <a:p>
            <a:r>
              <a:rPr lang="zh-CN" altLang="en-US" dirty="0"/>
              <a:t>对于 </a:t>
            </a:r>
            <a:r>
              <a:rPr lang="en-US" altLang="zh-CN" dirty="0" err="1"/>
              <a:t>copy_sighand</a:t>
            </a:r>
            <a:r>
              <a:rPr lang="zh-CN" altLang="en-US" dirty="0"/>
              <a:t>，原来是创建一个新的 </a:t>
            </a:r>
            <a:r>
              <a:rPr lang="en-US" altLang="zh-CN" dirty="0" err="1"/>
              <a:t>sighand_struct</a:t>
            </a:r>
            <a:r>
              <a:rPr lang="zh-CN" altLang="en-US" dirty="0"/>
              <a:t>，现在因为 </a:t>
            </a:r>
            <a:r>
              <a:rPr lang="en-US" altLang="zh-CN" dirty="0"/>
              <a:t>CLONE_SIGHAND </a:t>
            </a:r>
            <a:r>
              <a:rPr lang="zh-CN" altLang="en-US" b="1" dirty="0">
                <a:solidFill>
                  <a:srgbClr val="8C68C0"/>
                </a:solidFill>
              </a:rPr>
              <a:t>标识位</a:t>
            </a:r>
            <a:r>
              <a:rPr lang="zh-CN" altLang="en-US" dirty="0"/>
              <a:t>变成将原来的 </a:t>
            </a:r>
            <a:r>
              <a:rPr lang="en-US" altLang="zh-CN" dirty="0" err="1"/>
              <a:t>sighand_struct</a:t>
            </a:r>
            <a:r>
              <a:rPr lang="en-US" altLang="zh-CN" dirty="0"/>
              <a:t> </a:t>
            </a:r>
            <a:r>
              <a:rPr lang="zh-CN" altLang="en-US" b="1" dirty="0">
                <a:solidFill>
                  <a:srgbClr val="8C68C0"/>
                </a:solidFill>
              </a:rPr>
              <a:t>引用计数加一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dirty="0"/>
              <a:t>对于 </a:t>
            </a:r>
            <a:r>
              <a:rPr lang="en-US" altLang="zh-CN" dirty="0" err="1"/>
              <a:t>copy_signal</a:t>
            </a:r>
            <a:r>
              <a:rPr lang="zh-CN" altLang="en-US" dirty="0"/>
              <a:t>，原来是创建一个新的 </a:t>
            </a:r>
            <a:r>
              <a:rPr lang="en-US" altLang="zh-CN" dirty="0" err="1"/>
              <a:t>signal_struct</a:t>
            </a:r>
            <a:r>
              <a:rPr lang="zh-CN" altLang="en-US" dirty="0"/>
              <a:t>，</a:t>
            </a:r>
            <a:r>
              <a:rPr lang="zh-CN" altLang="en-US" b="1" dirty="0">
                <a:solidFill>
                  <a:srgbClr val="8C68C0"/>
                </a:solidFill>
              </a:rPr>
              <a:t>现在因为 </a:t>
            </a:r>
            <a:r>
              <a:rPr lang="en-US" altLang="zh-CN" b="1" dirty="0">
                <a:solidFill>
                  <a:srgbClr val="8C68C0"/>
                </a:solidFill>
              </a:rPr>
              <a:t>CLONE_THREAD </a:t>
            </a:r>
            <a:r>
              <a:rPr lang="zh-CN" altLang="en-US" b="1" dirty="0">
                <a:solidFill>
                  <a:srgbClr val="8C68C0"/>
                </a:solidFill>
              </a:rPr>
              <a:t>直接返回</a:t>
            </a:r>
            <a:r>
              <a:rPr lang="zh-CN" altLang="en-US" dirty="0"/>
              <a:t>了。</a:t>
            </a:r>
            <a:endParaRPr lang="en-US" altLang="zh-CN" dirty="0"/>
          </a:p>
          <a:p>
            <a:r>
              <a:rPr lang="zh-CN" altLang="en-US" dirty="0"/>
              <a:t>对于 </a:t>
            </a:r>
            <a:r>
              <a:rPr lang="en-US" altLang="zh-CN" dirty="0" err="1"/>
              <a:t>copy_mm</a:t>
            </a:r>
            <a:r>
              <a:rPr lang="zh-CN" altLang="en-US" dirty="0"/>
              <a:t>，原来是调用 </a:t>
            </a:r>
            <a:r>
              <a:rPr lang="en-US" altLang="zh-CN" dirty="0" err="1"/>
              <a:t>dup_mm</a:t>
            </a:r>
            <a:r>
              <a:rPr lang="en-US" altLang="zh-CN" dirty="0"/>
              <a:t> </a:t>
            </a:r>
            <a:r>
              <a:rPr lang="zh-CN" altLang="en-US" dirty="0"/>
              <a:t>复制一个 </a:t>
            </a:r>
            <a:r>
              <a:rPr lang="en-US" altLang="zh-CN" dirty="0" err="1"/>
              <a:t>mm_struct</a:t>
            </a:r>
            <a:r>
              <a:rPr lang="zh-CN" altLang="en-US" dirty="0"/>
              <a:t>，现在因为 </a:t>
            </a:r>
            <a:r>
              <a:rPr lang="en-US" altLang="zh-CN" dirty="0"/>
              <a:t>CLONE_VM </a:t>
            </a:r>
            <a:r>
              <a:rPr lang="zh-CN" altLang="en-US" b="1" dirty="0">
                <a:solidFill>
                  <a:srgbClr val="8C68C0"/>
                </a:solidFill>
              </a:rPr>
              <a:t>标识位而直接指向了原来的 </a:t>
            </a:r>
            <a:r>
              <a:rPr lang="en-US" altLang="zh-CN" b="1" dirty="0" err="1">
                <a:solidFill>
                  <a:srgbClr val="8C68C0"/>
                </a:solidFill>
              </a:rPr>
              <a:t>mm_struct</a:t>
            </a:r>
            <a:r>
              <a:rPr lang="zh-CN" altLang="en-US" dirty="0"/>
              <a:t>。</a:t>
            </a:r>
            <a:endParaRPr lang="en-US" altLang="zh-CN" dirty="0"/>
          </a:p>
        </p:txBody>
      </p:sp>
      <p:sp>
        <p:nvSpPr>
          <p:cNvPr id="41" name="标题 40">
            <a:extLst>
              <a:ext uri="{FF2B5EF4-FFF2-40B4-BE49-F238E27FC236}">
                <a16:creationId xmlns:a16="http://schemas.microsoft.com/office/drawing/2014/main" id="{360A1163-2F4E-8A42-A7D1-C12E13D89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CN" altLang="en-US" dirty="0"/>
              <a:t>内核态创建任务</a:t>
            </a:r>
            <a:endParaRPr lang="zh-cn" altLang="en-US" dirty="0"/>
          </a:p>
        </p:txBody>
      </p:sp>
      <p:sp>
        <p:nvSpPr>
          <p:cNvPr id="6" name="内容占位符 17">
            <a:extLst>
              <a:ext uri="{FF2B5EF4-FFF2-40B4-BE49-F238E27FC236}">
                <a16:creationId xmlns:a16="http://schemas.microsoft.com/office/drawing/2014/main" id="{E8585482-A0DB-4493-8DC6-1C832617FDBA}"/>
              </a:ext>
            </a:extLst>
          </p:cNvPr>
          <p:cNvSpPr txBox="1">
            <a:spLocks/>
          </p:cNvSpPr>
          <p:nvPr/>
        </p:nvSpPr>
        <p:spPr>
          <a:xfrm>
            <a:off x="6569690" y="1405548"/>
            <a:ext cx="5257800" cy="49121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5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5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4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4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4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7114575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内容占位符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05118" y="1254547"/>
            <a:ext cx="5257800" cy="4912126"/>
          </a:xfrm>
        </p:spPr>
        <p:txBody>
          <a:bodyPr rtlCol="0">
            <a:normAutofit/>
          </a:bodyPr>
          <a:lstStyle/>
          <a:p>
            <a:r>
              <a:rPr lang="zh-CN" altLang="en-US" dirty="0"/>
              <a:t>第二个就是</a:t>
            </a:r>
            <a:r>
              <a:rPr lang="zh-CN" altLang="en-US" b="1" dirty="0">
                <a:solidFill>
                  <a:srgbClr val="8C68C0"/>
                </a:solidFill>
              </a:rPr>
              <a:t>对于亲缘关系的影响</a:t>
            </a:r>
            <a:r>
              <a:rPr lang="zh-CN" altLang="en-US" dirty="0"/>
              <a:t>，毕竟我们要</a:t>
            </a:r>
            <a:r>
              <a:rPr lang="zh-CN" altLang="en-US" b="1" dirty="0">
                <a:solidFill>
                  <a:srgbClr val="8C68C0"/>
                </a:solidFill>
              </a:rPr>
              <a:t>识别多个线程是不是属于一个进程</a:t>
            </a:r>
            <a:r>
              <a:rPr lang="zh-CN" altLang="en-US" dirty="0"/>
              <a:t>。</a:t>
            </a:r>
            <a:endParaRPr lang="en-US" altLang="zh-CN" dirty="0"/>
          </a:p>
        </p:txBody>
      </p:sp>
      <p:sp>
        <p:nvSpPr>
          <p:cNvPr id="41" name="标题 40">
            <a:extLst>
              <a:ext uri="{FF2B5EF4-FFF2-40B4-BE49-F238E27FC236}">
                <a16:creationId xmlns:a16="http://schemas.microsoft.com/office/drawing/2014/main" id="{360A1163-2F4E-8A42-A7D1-C12E13D89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CN" altLang="en-US" dirty="0"/>
              <a:t>内核态创建任务</a:t>
            </a:r>
            <a:endParaRPr lang="zh-cn" altLang="en-US" dirty="0"/>
          </a:p>
        </p:txBody>
      </p:sp>
      <p:sp>
        <p:nvSpPr>
          <p:cNvPr id="6" name="内容占位符 17">
            <a:extLst>
              <a:ext uri="{FF2B5EF4-FFF2-40B4-BE49-F238E27FC236}">
                <a16:creationId xmlns:a16="http://schemas.microsoft.com/office/drawing/2014/main" id="{E8585482-A0DB-4493-8DC6-1C832617FDBA}"/>
              </a:ext>
            </a:extLst>
          </p:cNvPr>
          <p:cNvSpPr txBox="1">
            <a:spLocks/>
          </p:cNvSpPr>
          <p:nvPr/>
        </p:nvSpPr>
        <p:spPr>
          <a:xfrm>
            <a:off x="6569690" y="1405548"/>
            <a:ext cx="5257800" cy="49121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5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5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4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4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4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70863BE-9FAF-410F-B188-98DF02EBFC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6625" y="763398"/>
            <a:ext cx="5660865" cy="260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465009"/>
      </p:ext>
    </p:extLst>
  </p:cSld>
  <p:clrMapOvr>
    <a:masterClrMapping/>
  </p:clrMapOvr>
</p:sld>
</file>

<file path=ppt/theme/theme1.xml><?xml version="1.0" encoding="utf-8"?>
<a:theme xmlns:a="http://schemas.openxmlformats.org/drawingml/2006/main" name="创意性渐变 ">
  <a:themeElements>
    <a:clrScheme name="Japan 1">
      <a:dk1>
        <a:srgbClr val="000000"/>
      </a:dk1>
      <a:lt1>
        <a:srgbClr val="FFFFFF"/>
      </a:lt1>
      <a:dk2>
        <a:srgbClr val="073A4B"/>
      </a:dk2>
      <a:lt2>
        <a:srgbClr val="E7E6E6"/>
      </a:lt2>
      <a:accent1>
        <a:srgbClr val="EE476E"/>
      </a:accent1>
      <a:accent2>
        <a:srgbClr val="E3B95A"/>
      </a:accent2>
      <a:accent3>
        <a:srgbClr val="07D69F"/>
      </a:accent3>
      <a:accent4>
        <a:srgbClr val="118AB1"/>
      </a:accent4>
      <a:accent5>
        <a:srgbClr val="073A4B"/>
      </a:accent5>
      <a:accent6>
        <a:srgbClr val="E7ECF2"/>
      </a:accent6>
      <a:hlink>
        <a:srgbClr val="E7456B"/>
      </a:hlink>
      <a:folHlink>
        <a:srgbClr val="F0C55F"/>
      </a:folHlink>
    </a:clrScheme>
    <a:fontScheme name="Japanese Template">
      <a:majorFont>
        <a:latin typeface="Meiryo UI"/>
        <a:ea typeface=""/>
        <a:cs typeface=""/>
      </a:majorFont>
      <a:minorFont>
        <a:latin typeface="Meiryo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2101384_TF11176810.potx" id="{3C7B3F3E-B9EE-440D-B523-D97D67C4555C}" vid="{16C82CCD-67B1-4A22-A86B-CC65FC1F8353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{414FEC84-F420-4F08-85E8-25B4BA983074}tf11176810</Template>
  <TotalTime>0</TotalTime>
  <Words>1027</Words>
  <Application>Microsoft Office PowerPoint</Application>
  <PresentationFormat>宽屏</PresentationFormat>
  <Paragraphs>78</Paragraphs>
  <Slides>16</Slides>
  <Notes>16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0" baseType="lpstr">
      <vt:lpstr>Microsoft YaHei UI</vt:lpstr>
      <vt:lpstr>Arial</vt:lpstr>
      <vt:lpstr>Calibri</vt:lpstr>
      <vt:lpstr>创意性渐变 </vt:lpstr>
      <vt:lpstr>19 | 线程的创建</vt:lpstr>
      <vt:lpstr>前言</vt:lpstr>
      <vt:lpstr>用户态创建线程</vt:lpstr>
      <vt:lpstr>用户态创建线程</vt:lpstr>
      <vt:lpstr>用户态创建线程</vt:lpstr>
      <vt:lpstr>内核态创建任务</vt:lpstr>
      <vt:lpstr>内核态创建任务</vt:lpstr>
      <vt:lpstr>内核态创建任务</vt:lpstr>
      <vt:lpstr>内核态创建任务</vt:lpstr>
      <vt:lpstr>内核态创建任务</vt:lpstr>
      <vt:lpstr>用户态执行线程</vt:lpstr>
      <vt:lpstr>用户态执行线程</vt:lpstr>
      <vt:lpstr>总结时刻</vt:lpstr>
      <vt:lpstr>总结时刻</vt:lpstr>
      <vt:lpstr>总结时刻</vt:lpstr>
      <vt:lpstr>标题幻灯片 4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2020-06-22T07:17:42Z</dcterms:created>
  <dcterms:modified xsi:type="dcterms:W3CDTF">2020-06-25T09:51:46Z</dcterms:modified>
</cp:coreProperties>
</file>